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handoutMasters/handoutMaster1.xml" ContentType="application/vnd.openxmlformats-officedocument.presentationml.handoutMaster+xml"/>
  <Override PartName="/ppt/media/image10.svg" ContentType="image/svg+xml"/>
  <Override PartName="/ppt/media/image11.svg" ContentType="image/svg+xml"/>
  <Override PartName="/ppt/media/image15.svg" ContentType="image/svg+xml"/>
  <Override PartName="/ppt/media/image25.svg" ContentType="image/svg+xml"/>
  <Override PartName="/ppt/media/image33.svg" ContentType="image/svg+xml"/>
  <Override PartName="/ppt/media/image35.svg" ContentType="image/svg+xml"/>
  <Override PartName="/ppt/media/image37.svg" ContentType="image/svg+xml"/>
  <Override PartName="/ppt/media/image39.svg" ContentType="image/svg+xml"/>
  <Override PartName="/ppt/media/image40.svg" ContentType="image/svg+xml"/>
  <Override PartName="/ppt/media/image43.svg" ContentType="image/svg+xml"/>
  <Override PartName="/ppt/media/image45.svg" ContentType="image/svg+xml"/>
  <Override PartName="/ppt/media/image47.svg" ContentType="image/svg+xml"/>
  <Override PartName="/ppt/media/image49.svg" ContentType="image/svg+xml"/>
  <Override PartName="/ppt/media/image6.svg" ContentType="image/svg+xml"/>
  <Override PartName="/ppt/media/image65.svg" ContentType="image/svg+xml"/>
  <Override PartName="/ppt/media/image67.svg" ContentType="image/svg+xml"/>
  <Override PartName="/ppt/media/image69.svg" ContentType="image/svg+xml"/>
  <Override PartName="/ppt/media/image71.svg" ContentType="image/svg+xml"/>
  <Override PartName="/ppt/media/image72.svg" ContentType="image/svg+xml"/>
  <Override PartName="/ppt/media/image76.svg" ContentType="image/svg+xml"/>
  <Override PartName="/ppt/media/image78.svg" ContentType="image/svg+xml"/>
  <Override PartName="/ppt/media/image8.svg" ContentType="image/svg+xml"/>
  <Override PartName="/ppt/media/image80.svg" ContentType="image/svg+xml"/>
  <Override PartName="/ppt/media/image82.svg" ContentType="image/svg+xml"/>
  <Override PartName="/ppt/media/image84.svg" ContentType="image/svg+xml"/>
  <Override PartName="/ppt/media/image86.svg" ContentType="image/svg+xml"/>
  <Override PartName="/ppt/media/image9.svg" ContentType="image/svg+xml"/>
  <Override PartName="/ppt/media/image92.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theme/theme15.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54" r:id="rId3"/>
    <p:sldMasterId id="2147483666" r:id="rId4"/>
    <p:sldMasterId id="2147483672" r:id="rId5"/>
    <p:sldMasterId id="2147483678" r:id="rId6"/>
    <p:sldMasterId id="2147483684" r:id="rId7"/>
    <p:sldMasterId id="2147483690" r:id="rId8"/>
    <p:sldMasterId id="2147483696" r:id="rId9"/>
    <p:sldMasterId id="2147483702" r:id="rId10"/>
    <p:sldMasterId id="2147483708" r:id="rId11"/>
    <p:sldMasterId id="2147483714" r:id="rId12"/>
    <p:sldMasterId id="2147483720" r:id="rId13"/>
    <p:sldMasterId id="2147483726" r:id="rId14"/>
  </p:sldMasterIdLst>
  <p:notesMasterIdLst>
    <p:notesMasterId r:id="rId16"/>
  </p:notesMasterIdLst>
  <p:handoutMasterIdLst>
    <p:handoutMasterId r:id="rId59"/>
  </p:handoutMasterIdLst>
  <p:sldIdLst>
    <p:sldId id="325" r:id="rId15"/>
    <p:sldId id="327" r:id="rId17"/>
    <p:sldId id="316" r:id="rId18"/>
    <p:sldId id="346" r:id="rId19"/>
    <p:sldId id="314" r:id="rId20"/>
    <p:sldId id="329" r:id="rId21"/>
    <p:sldId id="347" r:id="rId22"/>
    <p:sldId id="348" r:id="rId23"/>
    <p:sldId id="349" r:id="rId24"/>
    <p:sldId id="310" r:id="rId25"/>
    <p:sldId id="350" r:id="rId26"/>
    <p:sldId id="328" r:id="rId27"/>
    <p:sldId id="281" r:id="rId28"/>
    <p:sldId id="351" r:id="rId29"/>
    <p:sldId id="341" r:id="rId30"/>
    <p:sldId id="353" r:id="rId31"/>
    <p:sldId id="354" r:id="rId32"/>
    <p:sldId id="357" r:id="rId33"/>
    <p:sldId id="360" r:id="rId34"/>
    <p:sldId id="363" r:id="rId35"/>
    <p:sldId id="364" r:id="rId36"/>
    <p:sldId id="365" r:id="rId37"/>
    <p:sldId id="366" r:id="rId38"/>
    <p:sldId id="367" r:id="rId39"/>
    <p:sldId id="368" r:id="rId40"/>
    <p:sldId id="369" r:id="rId41"/>
    <p:sldId id="370" r:id="rId42"/>
    <p:sldId id="371" r:id="rId43"/>
    <p:sldId id="361" r:id="rId44"/>
    <p:sldId id="372" r:id="rId45"/>
    <p:sldId id="373" r:id="rId46"/>
    <p:sldId id="374" r:id="rId47"/>
    <p:sldId id="376" r:id="rId48"/>
    <p:sldId id="377" r:id="rId49"/>
    <p:sldId id="378" r:id="rId50"/>
    <p:sldId id="362" r:id="rId51"/>
    <p:sldId id="379" r:id="rId52"/>
    <p:sldId id="380" r:id="rId53"/>
    <p:sldId id="381" r:id="rId54"/>
    <p:sldId id="382" r:id="rId55"/>
    <p:sldId id="383" r:id="rId56"/>
    <p:sldId id="384" r:id="rId57"/>
    <p:sldId id="326" r:id="rId58"/>
  </p:sldIdLst>
  <p:sldSz cx="12192000" cy="6858000"/>
  <p:notesSz cx="6858000" cy="9144000"/>
  <p:embeddedFontLst>
    <p:embeddedFont>
      <p:font typeface="Calibri" panose="020F0502020204030204"/>
      <p:regular r:id="rId64"/>
      <p:bold r:id="rId65"/>
      <p:italic r:id="rId66"/>
      <p:boldItalic r:id="rId67"/>
    </p:embeddedFont>
    <p:embeddedFont>
      <p:font typeface="微软雅黑" panose="020B0503020204020204" charset="-122"/>
      <p:regular r:id="rId68"/>
    </p:embeddedFont>
    <p:embeddedFont>
      <p:font typeface="等线" panose="02010600030101010101" charset="-122"/>
      <p:regular r:id="rId69"/>
    </p:embeddedFont>
    <p:embeddedFont>
      <p:font typeface="BiaoZhunCuHei" panose="02000503000000000000" charset="-122"/>
      <p:regular r:id="rId70"/>
    </p:embeddedFont>
  </p:embeddedFontLst>
  <p:custDataLst>
    <p:tags r:id="rId7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视佐" initials="视" lastIdx="1" clrIdx="0"/>
  <p:cmAuthor id="1483810881" name="WPS_1679281038" initials="W" lastIdx="1" clrIdx="2"/>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p:scale>
          <a:sx n="66" d="100"/>
          <a:sy n="66" d="100"/>
        </p:scale>
        <p:origin x="1048" y="928"/>
      </p:cViewPr>
      <p:guideLst/>
    </p:cSldViewPr>
  </p:slideViewPr>
  <p:notesTextViewPr>
    <p:cViewPr>
      <p:scale>
        <a:sx n="1" d="1"/>
        <a:sy n="1" d="1"/>
      </p:scale>
      <p:origin x="0" y="0"/>
    </p:cViewPr>
  </p:notesTextViewPr>
  <p:sorterViewPr>
    <p:cViewPr>
      <p:scale>
        <a:sx n="50" d="100"/>
        <a:sy n="50" d="100"/>
      </p:scale>
      <p:origin x="0" y="0"/>
    </p:cViewPr>
  </p:sorterViewPr>
  <p:notesViewPr>
    <p:cSldViewPr snapToGrid="0">
      <p:cViewPr varScale="1">
        <p:scale>
          <a:sx n="80" d="100"/>
          <a:sy n="80" d="100"/>
        </p:scale>
        <p:origin x="2524" y="68"/>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1" Type="http://schemas.openxmlformats.org/officeDocument/2006/relationships/tags" Target="tags/tag390.xml"/><Relationship Id="rId70" Type="http://schemas.openxmlformats.org/officeDocument/2006/relationships/font" Target="fonts/font7.fntdata"/><Relationship Id="rId7" Type="http://schemas.openxmlformats.org/officeDocument/2006/relationships/slideMaster" Target="slideMasters/slideMaster6.xml"/><Relationship Id="rId69" Type="http://schemas.openxmlformats.org/officeDocument/2006/relationships/font" Target="fonts/font6.fntdata"/><Relationship Id="rId68" Type="http://schemas.openxmlformats.org/officeDocument/2006/relationships/font" Target="fonts/font5.fntdata"/><Relationship Id="rId67" Type="http://schemas.openxmlformats.org/officeDocument/2006/relationships/font" Target="fonts/font4.fntdata"/><Relationship Id="rId66" Type="http://schemas.openxmlformats.org/officeDocument/2006/relationships/font" Target="fonts/font3.fntdata"/><Relationship Id="rId65" Type="http://schemas.openxmlformats.org/officeDocument/2006/relationships/font" Target="fonts/font2.fntdata"/><Relationship Id="rId64" Type="http://schemas.openxmlformats.org/officeDocument/2006/relationships/font" Target="fonts/font1.fntdata"/><Relationship Id="rId63" Type="http://schemas.openxmlformats.org/officeDocument/2006/relationships/commentAuthors" Target="commentAuthors.xml"/><Relationship Id="rId62" Type="http://schemas.openxmlformats.org/officeDocument/2006/relationships/tableStyles" Target="tableStyles.xml"/><Relationship Id="rId61" Type="http://schemas.openxmlformats.org/officeDocument/2006/relationships/viewProps" Target="viewProps.xml"/><Relationship Id="rId60" Type="http://schemas.openxmlformats.org/officeDocument/2006/relationships/presProps" Target="presProps.xml"/><Relationship Id="rId6" Type="http://schemas.openxmlformats.org/officeDocument/2006/relationships/slideMaster" Target="slideMasters/slideMaster5.xml"/><Relationship Id="rId59" Type="http://schemas.openxmlformats.org/officeDocument/2006/relationships/handoutMaster" Target="handoutMasters/handoutMaster1.xml"/><Relationship Id="rId58" Type="http://schemas.openxmlformats.org/officeDocument/2006/relationships/slide" Target="slides/slide43.xml"/><Relationship Id="rId57" Type="http://schemas.openxmlformats.org/officeDocument/2006/relationships/slide" Target="slides/slide42.xml"/><Relationship Id="rId56" Type="http://schemas.openxmlformats.org/officeDocument/2006/relationships/slide" Target="slides/slide41.xml"/><Relationship Id="rId55" Type="http://schemas.openxmlformats.org/officeDocument/2006/relationships/slide" Target="slides/slide40.xml"/><Relationship Id="rId54" Type="http://schemas.openxmlformats.org/officeDocument/2006/relationships/slide" Target="slides/slide39.xml"/><Relationship Id="rId53" Type="http://schemas.openxmlformats.org/officeDocument/2006/relationships/slide" Target="slides/slide38.xml"/><Relationship Id="rId52" Type="http://schemas.openxmlformats.org/officeDocument/2006/relationships/slide" Target="slides/slide37.xml"/><Relationship Id="rId51" Type="http://schemas.openxmlformats.org/officeDocument/2006/relationships/slide" Target="slides/slide36.xml"/><Relationship Id="rId50" Type="http://schemas.openxmlformats.org/officeDocument/2006/relationships/slide" Target="slides/slide35.xml"/><Relationship Id="rId5" Type="http://schemas.openxmlformats.org/officeDocument/2006/relationships/slideMaster" Target="slideMasters/slideMaster4.xml"/><Relationship Id="rId49" Type="http://schemas.openxmlformats.org/officeDocument/2006/relationships/slide" Target="slides/slide34.xml"/><Relationship Id="rId48" Type="http://schemas.openxmlformats.org/officeDocument/2006/relationships/slide" Target="slides/slide33.xml"/><Relationship Id="rId47" Type="http://schemas.openxmlformats.org/officeDocument/2006/relationships/slide" Target="slides/slide32.xml"/><Relationship Id="rId46" Type="http://schemas.openxmlformats.org/officeDocument/2006/relationships/slide" Target="slides/slide31.xml"/><Relationship Id="rId45" Type="http://schemas.openxmlformats.org/officeDocument/2006/relationships/slide" Target="slides/slide30.xml"/><Relationship Id="rId44" Type="http://schemas.openxmlformats.org/officeDocument/2006/relationships/slide" Target="slides/slide29.xml"/><Relationship Id="rId43" Type="http://schemas.openxmlformats.org/officeDocument/2006/relationships/slide" Target="slides/slide28.xml"/><Relationship Id="rId42" Type="http://schemas.openxmlformats.org/officeDocument/2006/relationships/slide" Target="slides/slide27.xml"/><Relationship Id="rId41" Type="http://schemas.openxmlformats.org/officeDocument/2006/relationships/slide" Target="slides/slide26.xml"/><Relationship Id="rId40" Type="http://schemas.openxmlformats.org/officeDocument/2006/relationships/slide" Target="slides/slide25.xml"/><Relationship Id="rId4" Type="http://schemas.openxmlformats.org/officeDocument/2006/relationships/slideMaster" Target="slideMasters/slideMaster3.xml"/><Relationship Id="rId39" Type="http://schemas.openxmlformats.org/officeDocument/2006/relationships/slide" Target="slides/slide24.xml"/><Relationship Id="rId38" Type="http://schemas.openxmlformats.org/officeDocument/2006/relationships/slide" Target="slides/slide23.xml"/><Relationship Id="rId37" Type="http://schemas.openxmlformats.org/officeDocument/2006/relationships/slide" Target="slides/slide22.xml"/><Relationship Id="rId36" Type="http://schemas.openxmlformats.org/officeDocument/2006/relationships/slide" Target="slides/slide21.xml"/><Relationship Id="rId35" Type="http://schemas.openxmlformats.org/officeDocument/2006/relationships/slide" Target="slides/slide20.xml"/><Relationship Id="rId34" Type="http://schemas.openxmlformats.org/officeDocument/2006/relationships/slide" Target="slides/slide19.xml"/><Relationship Id="rId33" Type="http://schemas.openxmlformats.org/officeDocument/2006/relationships/slide" Target="slides/slide18.xml"/><Relationship Id="rId32" Type="http://schemas.openxmlformats.org/officeDocument/2006/relationships/slide" Target="slides/slide17.xml"/><Relationship Id="rId31" Type="http://schemas.openxmlformats.org/officeDocument/2006/relationships/slide" Target="slides/slide16.xml"/><Relationship Id="rId30" Type="http://schemas.openxmlformats.org/officeDocument/2006/relationships/slide" Target="slides/slide15.xml"/><Relationship Id="rId3" Type="http://schemas.openxmlformats.org/officeDocument/2006/relationships/slideMaster" Target="slideMasters/slideMaster2.xml"/><Relationship Id="rId29" Type="http://schemas.openxmlformats.org/officeDocument/2006/relationships/slide" Target="slides/slide14.xml"/><Relationship Id="rId28" Type="http://schemas.openxmlformats.org/officeDocument/2006/relationships/slide" Target="slides/slide13.xml"/><Relationship Id="rId27" Type="http://schemas.openxmlformats.org/officeDocument/2006/relationships/slide" Target="slides/slide12.xml"/><Relationship Id="rId26" Type="http://schemas.openxmlformats.org/officeDocument/2006/relationships/slide" Target="slides/slide11.xml"/><Relationship Id="rId25" Type="http://schemas.openxmlformats.org/officeDocument/2006/relationships/slide" Target="slides/slide10.xml"/><Relationship Id="rId24" Type="http://schemas.openxmlformats.org/officeDocument/2006/relationships/slide" Target="slides/slide9.xml"/><Relationship Id="rId23" Type="http://schemas.openxmlformats.org/officeDocument/2006/relationships/slide" Target="slides/slide8.xml"/><Relationship Id="rId22" Type="http://schemas.openxmlformats.org/officeDocument/2006/relationships/slide" Target="slides/slide7.xml"/><Relationship Id="rId21" Type="http://schemas.openxmlformats.org/officeDocument/2006/relationships/slide" Target="slides/slide6.xml"/><Relationship Id="rId20" Type="http://schemas.openxmlformats.org/officeDocument/2006/relationships/slide" Target="slides/slide5.xml"/><Relationship Id="rId2" Type="http://schemas.openxmlformats.org/officeDocument/2006/relationships/theme" Target="theme/theme1.xml"/><Relationship Id="rId19" Type="http://schemas.openxmlformats.org/officeDocument/2006/relationships/slide" Target="slides/slide4.xml"/><Relationship Id="rId18" Type="http://schemas.openxmlformats.org/officeDocument/2006/relationships/slide" Target="slides/slide3.xml"/><Relationship Id="rId17" Type="http://schemas.openxmlformats.org/officeDocument/2006/relationships/slide" Target="slides/slide2.xml"/><Relationship Id="rId16" Type="http://schemas.openxmlformats.org/officeDocument/2006/relationships/notesMaster" Target="notesMasters/notesMaster1.xml"/><Relationship Id="rId15" Type="http://schemas.openxmlformats.org/officeDocument/2006/relationships/slide" Target="slides/slide1.xml"/><Relationship Id="rId14" Type="http://schemas.openxmlformats.org/officeDocument/2006/relationships/slideMaster" Target="slideMasters/slideMaster13.xml"/><Relationship Id="rId13" Type="http://schemas.openxmlformats.org/officeDocument/2006/relationships/slideMaster" Target="slideMasters/slideMaster12.xml"/><Relationship Id="rId12" Type="http://schemas.openxmlformats.org/officeDocument/2006/relationships/slideMaster" Target="slideMasters/slideMaster11.xml"/><Relationship Id="rId11" Type="http://schemas.openxmlformats.org/officeDocument/2006/relationships/slideMaster" Target="slideMasters/slideMaster10.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ADA3DE8-7623-4910-BA5C-FBF98B1B78DA}"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稻壳鸭鸭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1C7E2AA-49D4-4D98-995F-BE25198F46CA}"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72E983A-EF9A-4853-8AA2-93C3D691F042}" type="datetimeFigureOut">
              <a:rPr lang="zh-CN" altLang="en-US" smtClean="0"/>
            </a:fld>
            <a:endParaRPr lang="zh-CN" altLang="en-US"/>
          </a:p>
        </p:txBody>
      </p:sp>
      <p:sp>
        <p:nvSpPr>
          <p:cNvPr id="4" name="稻壳鸭鸭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592D4F0-0E0C-49EE-9982-0817EB075D9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1E4125A3-77AE-496B-B04C-07CB24D2E36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1E4125A3-77AE-496B-B04C-07CB24D2E36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35.xml.rels><?xml version="1.0" encoding="UTF-8" standalone="yes"?>
<Relationships xmlns="http://schemas.openxmlformats.org/package/2006/relationships"><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6.sv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4" Type="http://schemas.openxmlformats.org/officeDocument/2006/relationships/image" Target="../media/image9.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7.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8.xml"/></Relationships>
</file>

<file path=ppt/slideLayouts/_rels/slideLayout45.xml.rels><?xml version="1.0" encoding="UTF-8" standalone="yes"?>
<Relationships xmlns="http://schemas.openxmlformats.org/package/2006/relationships"><Relationship Id="rId4" Type="http://schemas.openxmlformats.org/officeDocument/2006/relationships/image" Target="../media/image10.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8.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9.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0.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0.xml"/></Relationships>
</file>

<file path=ppt/slideLayouts/_rels/slideLayout55.xml.rels><?xml version="1.0" encoding="UTF-8" standalone="yes"?>
<Relationships xmlns="http://schemas.openxmlformats.org/package/2006/relationships"><Relationship Id="rId4" Type="http://schemas.openxmlformats.org/officeDocument/2006/relationships/image" Target="../media/image9.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0.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1.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1.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4" Type="http://schemas.openxmlformats.org/officeDocument/2006/relationships/image" Target="../media/image10.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2.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2.xml"/></Relationships>
</file>

<file path=ppt/slideLayouts/_rels/slideLayout65.xml.rels><?xml version="1.0" encoding="UTF-8" standalone="yes"?>
<Relationships xmlns="http://schemas.openxmlformats.org/package/2006/relationships"><Relationship Id="rId4" Type="http://schemas.openxmlformats.org/officeDocument/2006/relationships/image" Target="../media/image11.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3.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3.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6" Type="http://schemas.openxmlformats.org/officeDocument/2006/relationships/theme" Target="../theme/theme10.xml"/><Relationship Id="rId5" Type="http://schemas.openxmlformats.org/officeDocument/2006/relationships/slideLayout" Target="../slideLayouts/slideLayout56.xml"/><Relationship Id="rId4" Type="http://schemas.openxmlformats.org/officeDocument/2006/relationships/slideLayout" Target="../slideLayouts/slideLayout55.xml"/><Relationship Id="rId3" Type="http://schemas.openxmlformats.org/officeDocument/2006/relationships/slideLayout" Target="../slideLayouts/slideLayout54.xml"/><Relationship Id="rId2" Type="http://schemas.openxmlformats.org/officeDocument/2006/relationships/slideLayout" Target="../slideLayouts/slideLayout53.xml"/><Relationship Id="rId1" Type="http://schemas.openxmlformats.org/officeDocument/2006/relationships/slideLayout" Target="../slideLayouts/slideLayout52.xml"/></Relationships>
</file>

<file path=ppt/slideMasters/_rels/slideMaster11.xml.rels><?xml version="1.0" encoding="UTF-8" standalone="yes"?>
<Relationships xmlns="http://schemas.openxmlformats.org/package/2006/relationships"><Relationship Id="rId6" Type="http://schemas.openxmlformats.org/officeDocument/2006/relationships/theme" Target="../theme/theme11.xml"/><Relationship Id="rId5" Type="http://schemas.openxmlformats.org/officeDocument/2006/relationships/slideLayout" Target="../slideLayouts/slideLayout61.xml"/><Relationship Id="rId4" Type="http://schemas.openxmlformats.org/officeDocument/2006/relationships/slideLayout" Target="../slideLayouts/slideLayout60.xml"/><Relationship Id="rId3" Type="http://schemas.openxmlformats.org/officeDocument/2006/relationships/slideLayout" Target="../slideLayouts/slideLayout59.xml"/><Relationship Id="rId2" Type="http://schemas.openxmlformats.org/officeDocument/2006/relationships/slideLayout" Target="../slideLayouts/slideLayout58.xml"/><Relationship Id="rId1" Type="http://schemas.openxmlformats.org/officeDocument/2006/relationships/slideLayout" Target="../slideLayouts/slideLayout57.xml"/></Relationships>
</file>

<file path=ppt/slideMasters/_rels/slideMaster12.xml.rels><?xml version="1.0" encoding="UTF-8" standalone="yes"?>
<Relationships xmlns="http://schemas.openxmlformats.org/package/2006/relationships"><Relationship Id="rId6" Type="http://schemas.openxmlformats.org/officeDocument/2006/relationships/theme" Target="../theme/theme12.xml"/><Relationship Id="rId5" Type="http://schemas.openxmlformats.org/officeDocument/2006/relationships/slideLayout" Target="../slideLayouts/slideLayout66.xml"/><Relationship Id="rId4" Type="http://schemas.openxmlformats.org/officeDocument/2006/relationships/slideLayout" Target="../slideLayouts/slideLayout65.xml"/><Relationship Id="rId3" Type="http://schemas.openxmlformats.org/officeDocument/2006/relationships/slideLayout" Target="../slideLayouts/slideLayout64.xml"/><Relationship Id="rId2" Type="http://schemas.openxmlformats.org/officeDocument/2006/relationships/slideLayout" Target="../slideLayouts/slideLayout63.xml"/><Relationship Id="rId1" Type="http://schemas.openxmlformats.org/officeDocument/2006/relationships/slideLayout" Target="../slideLayouts/slideLayout62.xml"/></Relationships>
</file>

<file path=ppt/slideMasters/_rels/slideMaster13.xml.rels><?xml version="1.0" encoding="UTF-8" standalone="yes"?>
<Relationships xmlns="http://schemas.openxmlformats.org/package/2006/relationships"><Relationship Id="rId6" Type="http://schemas.openxmlformats.org/officeDocument/2006/relationships/theme" Target="../theme/theme13.xml"/><Relationship Id="rId5" Type="http://schemas.openxmlformats.org/officeDocument/2006/relationships/slideLayout" Target="../slideLayouts/slideLayout71.xml"/><Relationship Id="rId4" Type="http://schemas.openxmlformats.org/officeDocument/2006/relationships/slideLayout" Target="../slideLayouts/slideLayout70.xml"/><Relationship Id="rId3" Type="http://schemas.openxmlformats.org/officeDocument/2006/relationships/slideLayout" Target="../slideLayouts/slideLayout69.xml"/><Relationship Id="rId2" Type="http://schemas.openxmlformats.org/officeDocument/2006/relationships/slideLayout" Target="../slideLayouts/slideLayout68.xml"/><Relationship Id="rId1" Type="http://schemas.openxmlformats.org/officeDocument/2006/relationships/slideLayout" Target="../slideLayouts/slideLayout67.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4.xml"/><Relationship Id="rId8" Type="http://schemas.openxmlformats.org/officeDocument/2006/relationships/slideLayout" Target="../slideLayouts/slideLayout13.xml"/><Relationship Id="rId7" Type="http://schemas.openxmlformats.org/officeDocument/2006/relationships/slideLayout" Target="../slideLayouts/slideLayout12.xml"/><Relationship Id="rId6" Type="http://schemas.openxmlformats.org/officeDocument/2006/relationships/slideLayout" Target="../slideLayouts/slideLayout11.xml"/><Relationship Id="rId5" Type="http://schemas.openxmlformats.org/officeDocument/2006/relationships/slideLayout" Target="../slideLayouts/slideLayout10.xml"/><Relationship Id="rId4" Type="http://schemas.openxmlformats.org/officeDocument/2006/relationships/slideLayout" Target="../slideLayouts/slideLayout9.xml"/><Relationship Id="rId3" Type="http://schemas.openxmlformats.org/officeDocument/2006/relationships/slideLayout" Target="../slideLayouts/slideLayout8.xml"/><Relationship Id="rId2" Type="http://schemas.openxmlformats.org/officeDocument/2006/relationships/slideLayout" Target="../slideLayouts/slideLayout7.xml"/><Relationship Id="rId12" Type="http://schemas.openxmlformats.org/officeDocument/2006/relationships/theme" Target="../theme/theme2.xml"/><Relationship Id="rId11" Type="http://schemas.openxmlformats.org/officeDocument/2006/relationships/slideLayout" Target="../slideLayouts/slideLayout16.xml"/><Relationship Id="rId10" Type="http://schemas.openxmlformats.org/officeDocument/2006/relationships/slideLayout" Target="../slideLayouts/slideLayout15.xml"/><Relationship Id="rId1" Type="http://schemas.openxmlformats.org/officeDocument/2006/relationships/slideLayout" Target="../slideLayouts/slideLayout6.xml"/></Relationships>
</file>

<file path=ppt/slideMasters/_rels/slideMaster3.xml.rels><?xml version="1.0" encoding="UTF-8" standalone="yes"?>
<Relationships xmlns="http://schemas.openxmlformats.org/package/2006/relationships"><Relationship Id="rId6" Type="http://schemas.openxmlformats.org/officeDocument/2006/relationships/theme" Target="../theme/theme3.xml"/><Relationship Id="rId5" Type="http://schemas.openxmlformats.org/officeDocument/2006/relationships/slideLayout" Target="../slideLayouts/slideLayout21.xml"/><Relationship Id="rId4" Type="http://schemas.openxmlformats.org/officeDocument/2006/relationships/slideLayout" Target="../slideLayouts/slideLayout20.xml"/><Relationship Id="rId3" Type="http://schemas.openxmlformats.org/officeDocument/2006/relationships/slideLayout" Target="../slideLayouts/slideLayout19.xml"/><Relationship Id="rId2" Type="http://schemas.openxmlformats.org/officeDocument/2006/relationships/slideLayout" Target="../slideLayouts/slideLayout18.xml"/><Relationship Id="rId1" Type="http://schemas.openxmlformats.org/officeDocument/2006/relationships/slideLayout" Target="../slideLayouts/slideLayout17.xml"/></Relationships>
</file>

<file path=ppt/slideMasters/_rels/slideMaster4.xml.rels><?xml version="1.0" encoding="UTF-8" standalone="yes"?>
<Relationships xmlns="http://schemas.openxmlformats.org/package/2006/relationships"><Relationship Id="rId6" Type="http://schemas.openxmlformats.org/officeDocument/2006/relationships/theme" Target="../theme/theme4.xml"/><Relationship Id="rId5" Type="http://schemas.openxmlformats.org/officeDocument/2006/relationships/slideLayout" Target="../slideLayouts/slideLayout26.xml"/><Relationship Id="rId4" Type="http://schemas.openxmlformats.org/officeDocument/2006/relationships/slideLayout" Target="../slideLayouts/slideLayout25.xml"/><Relationship Id="rId3" Type="http://schemas.openxmlformats.org/officeDocument/2006/relationships/slideLayout" Target="../slideLayouts/slideLayout24.xml"/><Relationship Id="rId2" Type="http://schemas.openxmlformats.org/officeDocument/2006/relationships/slideLayout" Target="../slideLayouts/slideLayout23.xml"/><Relationship Id="rId1" Type="http://schemas.openxmlformats.org/officeDocument/2006/relationships/slideLayout" Target="../slideLayouts/slideLayout22.xml"/></Relationships>
</file>

<file path=ppt/slideMasters/_rels/slideMaster5.xml.rels><?xml version="1.0" encoding="UTF-8" standalone="yes"?>
<Relationships xmlns="http://schemas.openxmlformats.org/package/2006/relationships"><Relationship Id="rId6" Type="http://schemas.openxmlformats.org/officeDocument/2006/relationships/theme" Target="../theme/theme5.xml"/><Relationship Id="rId5" Type="http://schemas.openxmlformats.org/officeDocument/2006/relationships/slideLayout" Target="../slideLayouts/slideLayout31.xml"/><Relationship Id="rId4" Type="http://schemas.openxmlformats.org/officeDocument/2006/relationships/slideLayout" Target="../slideLayouts/slideLayout30.xml"/><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s>
</file>

<file path=ppt/slideMasters/_rels/slideMaster6.xml.rels><?xml version="1.0" encoding="UTF-8" standalone="yes"?>
<Relationships xmlns="http://schemas.openxmlformats.org/package/2006/relationships"><Relationship Id="rId6" Type="http://schemas.openxmlformats.org/officeDocument/2006/relationships/theme" Target="../theme/theme6.xml"/><Relationship Id="rId5" Type="http://schemas.openxmlformats.org/officeDocument/2006/relationships/slideLayout" Target="../slideLayouts/slideLayout36.xml"/><Relationship Id="rId4" Type="http://schemas.openxmlformats.org/officeDocument/2006/relationships/slideLayout" Target="../slideLayouts/slideLayout35.xml"/><Relationship Id="rId3" Type="http://schemas.openxmlformats.org/officeDocument/2006/relationships/slideLayout" Target="../slideLayouts/slideLayout34.xml"/><Relationship Id="rId2" Type="http://schemas.openxmlformats.org/officeDocument/2006/relationships/slideLayout" Target="../slideLayouts/slideLayout33.xml"/><Relationship Id="rId1" Type="http://schemas.openxmlformats.org/officeDocument/2006/relationships/slideLayout" Target="../slideLayouts/slideLayout32.xml"/></Relationships>
</file>

<file path=ppt/slideMasters/_rels/slideMaster7.xml.rels><?xml version="1.0" encoding="UTF-8" standalone="yes"?>
<Relationships xmlns="http://schemas.openxmlformats.org/package/2006/relationships"><Relationship Id="rId6" Type="http://schemas.openxmlformats.org/officeDocument/2006/relationships/theme" Target="../theme/theme7.xml"/><Relationship Id="rId5" Type="http://schemas.openxmlformats.org/officeDocument/2006/relationships/slideLayout" Target="../slideLayouts/slideLayout41.xml"/><Relationship Id="rId4" Type="http://schemas.openxmlformats.org/officeDocument/2006/relationships/slideLayout" Target="../slideLayouts/slideLayout40.xml"/><Relationship Id="rId3" Type="http://schemas.openxmlformats.org/officeDocument/2006/relationships/slideLayout" Target="../slideLayouts/slideLayout39.xml"/><Relationship Id="rId2" Type="http://schemas.openxmlformats.org/officeDocument/2006/relationships/slideLayout" Target="../slideLayouts/slideLayout38.xml"/><Relationship Id="rId1" Type="http://schemas.openxmlformats.org/officeDocument/2006/relationships/slideLayout" Target="../slideLayouts/slideLayout37.xml"/></Relationships>
</file>

<file path=ppt/slideMasters/_rels/slideMaster8.xml.rels><?xml version="1.0" encoding="UTF-8" standalone="yes"?>
<Relationships xmlns="http://schemas.openxmlformats.org/package/2006/relationships"><Relationship Id="rId6" Type="http://schemas.openxmlformats.org/officeDocument/2006/relationships/theme" Target="../theme/theme8.xml"/><Relationship Id="rId5" Type="http://schemas.openxmlformats.org/officeDocument/2006/relationships/slideLayout" Target="../slideLayouts/slideLayout46.xml"/><Relationship Id="rId4" Type="http://schemas.openxmlformats.org/officeDocument/2006/relationships/slideLayout" Target="../slideLayouts/slideLayout45.xml"/><Relationship Id="rId3" Type="http://schemas.openxmlformats.org/officeDocument/2006/relationships/slideLayout" Target="../slideLayouts/slideLayout44.xml"/><Relationship Id="rId2" Type="http://schemas.openxmlformats.org/officeDocument/2006/relationships/slideLayout" Target="../slideLayouts/slideLayout43.xml"/><Relationship Id="rId1" Type="http://schemas.openxmlformats.org/officeDocument/2006/relationships/slideLayout" Target="../slideLayouts/slideLayout42.xml"/></Relationships>
</file>

<file path=ppt/slideMasters/_rels/slideMaster9.xml.rels><?xml version="1.0" encoding="UTF-8" standalone="yes"?>
<Relationships xmlns="http://schemas.openxmlformats.org/package/2006/relationships"><Relationship Id="rId6" Type="http://schemas.openxmlformats.org/officeDocument/2006/relationships/theme" Target="../theme/theme9.xml"/><Relationship Id="rId5" Type="http://schemas.openxmlformats.org/officeDocument/2006/relationships/slideLayout" Target="../slideLayouts/slideLayout51.xml"/><Relationship Id="rId4" Type="http://schemas.openxmlformats.org/officeDocument/2006/relationships/slideLayout" Target="../slideLayouts/slideLayout50.xml"/><Relationship Id="rId3" Type="http://schemas.openxmlformats.org/officeDocument/2006/relationships/slideLayout" Target="../slideLayouts/slideLayout49.xml"/><Relationship Id="rId2" Type="http://schemas.openxmlformats.org/officeDocument/2006/relationships/slideLayout" Target="../slideLayouts/slideLayout48.xml"/><Relationship Id="rId1" Type="http://schemas.openxmlformats.org/officeDocument/2006/relationships/slideLayout" Target="../slideLayouts/slideLayout4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 id="2147483661" r:id="rId7"/>
    <p:sldLayoutId id="2147483662" r:id="rId8"/>
    <p:sldLayoutId id="2147483663" r:id="rId9"/>
    <p:sldLayoutId id="2147483664" r:id="rId10"/>
    <p:sldLayoutId id="214748366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image" Target="../media/image23.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5.xml"/><Relationship Id="rId1" Type="http://schemas.openxmlformats.org/officeDocument/2006/relationships/image" Target="../media/image24.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3.xml"/><Relationship Id="rId2" Type="http://schemas.openxmlformats.org/officeDocument/2006/relationships/image" Target="../media/image25.svg"/><Relationship Id="rId1"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image" Target="../media/image26.png"/></Relationships>
</file>

<file path=ppt/slides/_rels/slide14.xml.rels><?xml version="1.0" encoding="UTF-8" standalone="yes"?>
<Relationships xmlns="http://schemas.openxmlformats.org/package/2006/relationships"><Relationship Id="rId9" Type="http://schemas.openxmlformats.org/officeDocument/2006/relationships/tags" Target="../tags/tag28.xml"/><Relationship Id="rId8" Type="http://schemas.openxmlformats.org/officeDocument/2006/relationships/tags" Target="../tags/tag27.xml"/><Relationship Id="rId7" Type="http://schemas.openxmlformats.org/officeDocument/2006/relationships/tags" Target="../tags/tag26.xml"/><Relationship Id="rId6" Type="http://schemas.openxmlformats.org/officeDocument/2006/relationships/tags" Target="../tags/tag25.xml"/><Relationship Id="rId5" Type="http://schemas.openxmlformats.org/officeDocument/2006/relationships/tags" Target="../tags/tag24.xml"/><Relationship Id="rId4" Type="http://schemas.openxmlformats.org/officeDocument/2006/relationships/tags" Target="../tags/tag23.xml"/><Relationship Id="rId3" Type="http://schemas.openxmlformats.org/officeDocument/2006/relationships/tags" Target="../tags/tag22.xml"/><Relationship Id="rId2" Type="http://schemas.openxmlformats.org/officeDocument/2006/relationships/tags" Target="../tags/tag21.xml"/><Relationship Id="rId19" Type="http://schemas.openxmlformats.org/officeDocument/2006/relationships/slideLayout" Target="../slideLayouts/slideLayout4.xml"/><Relationship Id="rId18" Type="http://schemas.openxmlformats.org/officeDocument/2006/relationships/tags" Target="../tags/tag37.xml"/><Relationship Id="rId17" Type="http://schemas.openxmlformats.org/officeDocument/2006/relationships/tags" Target="../tags/tag36.xml"/><Relationship Id="rId16" Type="http://schemas.openxmlformats.org/officeDocument/2006/relationships/tags" Target="../tags/tag35.xml"/><Relationship Id="rId15" Type="http://schemas.openxmlformats.org/officeDocument/2006/relationships/tags" Target="../tags/tag34.xml"/><Relationship Id="rId14" Type="http://schemas.openxmlformats.org/officeDocument/2006/relationships/tags" Target="../tags/tag33.xml"/><Relationship Id="rId13" Type="http://schemas.openxmlformats.org/officeDocument/2006/relationships/tags" Target="../tags/tag32.xml"/><Relationship Id="rId12" Type="http://schemas.openxmlformats.org/officeDocument/2006/relationships/tags" Target="../tags/tag31.xml"/><Relationship Id="rId11" Type="http://schemas.openxmlformats.org/officeDocument/2006/relationships/tags" Target="../tags/tag30.xml"/><Relationship Id="rId10" Type="http://schemas.openxmlformats.org/officeDocument/2006/relationships/tags" Target="../tags/tag29.xml"/><Relationship Id="rId1" Type="http://schemas.openxmlformats.org/officeDocument/2006/relationships/tags" Target="../tags/tag20.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5.xml"/><Relationship Id="rId1" Type="http://schemas.openxmlformats.org/officeDocument/2006/relationships/image" Target="../media/image27.png"/></Relationships>
</file>

<file path=ppt/slides/_rels/slide16.xml.rels><?xml version="1.0" encoding="UTF-8" standalone="yes"?>
<Relationships xmlns="http://schemas.openxmlformats.org/package/2006/relationships"><Relationship Id="rId9" Type="http://schemas.openxmlformats.org/officeDocument/2006/relationships/tags" Target="../tags/tag44.xml"/><Relationship Id="rId8" Type="http://schemas.openxmlformats.org/officeDocument/2006/relationships/image" Target="../media/image29.jpeg"/><Relationship Id="rId7" Type="http://schemas.openxmlformats.org/officeDocument/2006/relationships/tags" Target="../tags/tag43.xml"/><Relationship Id="rId6" Type="http://schemas.openxmlformats.org/officeDocument/2006/relationships/tags" Target="../tags/tag42.xml"/><Relationship Id="rId5" Type="http://schemas.openxmlformats.org/officeDocument/2006/relationships/image" Target="../media/image28.jpeg"/><Relationship Id="rId4" Type="http://schemas.openxmlformats.org/officeDocument/2006/relationships/tags" Target="../tags/tag41.xml"/><Relationship Id="rId3" Type="http://schemas.openxmlformats.org/officeDocument/2006/relationships/tags" Target="../tags/tag40.xml"/><Relationship Id="rId23" Type="http://schemas.openxmlformats.org/officeDocument/2006/relationships/slideLayout" Target="../slideLayouts/slideLayout25.xml"/><Relationship Id="rId22" Type="http://schemas.openxmlformats.org/officeDocument/2006/relationships/tags" Target="../tags/tag55.xml"/><Relationship Id="rId21" Type="http://schemas.openxmlformats.org/officeDocument/2006/relationships/tags" Target="../tags/tag54.xml"/><Relationship Id="rId20" Type="http://schemas.openxmlformats.org/officeDocument/2006/relationships/tags" Target="../tags/tag53.xml"/><Relationship Id="rId2" Type="http://schemas.openxmlformats.org/officeDocument/2006/relationships/tags" Target="../tags/tag39.xml"/><Relationship Id="rId19" Type="http://schemas.openxmlformats.org/officeDocument/2006/relationships/tags" Target="../tags/tag52.xml"/><Relationship Id="rId18" Type="http://schemas.openxmlformats.org/officeDocument/2006/relationships/image" Target="../media/image31.jpeg"/><Relationship Id="rId17" Type="http://schemas.openxmlformats.org/officeDocument/2006/relationships/tags" Target="../tags/tag51.xml"/><Relationship Id="rId16" Type="http://schemas.openxmlformats.org/officeDocument/2006/relationships/tags" Target="../tags/tag50.xml"/><Relationship Id="rId15" Type="http://schemas.openxmlformats.org/officeDocument/2006/relationships/tags" Target="../tags/tag49.xml"/><Relationship Id="rId14" Type="http://schemas.openxmlformats.org/officeDocument/2006/relationships/tags" Target="../tags/tag48.xml"/><Relationship Id="rId13" Type="http://schemas.openxmlformats.org/officeDocument/2006/relationships/image" Target="../media/image30.jpeg"/><Relationship Id="rId12" Type="http://schemas.openxmlformats.org/officeDocument/2006/relationships/tags" Target="../tags/tag47.xml"/><Relationship Id="rId11" Type="http://schemas.openxmlformats.org/officeDocument/2006/relationships/tags" Target="../tags/tag46.xml"/><Relationship Id="rId10" Type="http://schemas.openxmlformats.org/officeDocument/2006/relationships/tags" Target="../tags/tag45.xml"/><Relationship Id="rId1" Type="http://schemas.openxmlformats.org/officeDocument/2006/relationships/tags" Target="../tags/tag38.xml"/></Relationships>
</file>

<file path=ppt/slides/_rels/slide17.xml.rels><?xml version="1.0" encoding="UTF-8" standalone="yes"?>
<Relationships xmlns="http://schemas.openxmlformats.org/package/2006/relationships"><Relationship Id="rId9" Type="http://schemas.openxmlformats.org/officeDocument/2006/relationships/tags" Target="../tags/tag64.xml"/><Relationship Id="rId8" Type="http://schemas.openxmlformats.org/officeDocument/2006/relationships/tags" Target="../tags/tag63.xml"/><Relationship Id="rId7" Type="http://schemas.openxmlformats.org/officeDocument/2006/relationships/tags" Target="../tags/tag62.xml"/><Relationship Id="rId6" Type="http://schemas.openxmlformats.org/officeDocument/2006/relationships/tags" Target="../tags/tag61.xml"/><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tags" Target="../tags/tag58.xml"/><Relationship Id="rId24" Type="http://schemas.openxmlformats.org/officeDocument/2006/relationships/notesSlide" Target="../notesSlides/notesSlide10.xml"/><Relationship Id="rId23" Type="http://schemas.openxmlformats.org/officeDocument/2006/relationships/slideLayout" Target="../slideLayouts/slideLayout40.xml"/><Relationship Id="rId22" Type="http://schemas.openxmlformats.org/officeDocument/2006/relationships/image" Target="../media/image37.svg"/><Relationship Id="rId21" Type="http://schemas.openxmlformats.org/officeDocument/2006/relationships/image" Target="../media/image36.png"/><Relationship Id="rId20" Type="http://schemas.openxmlformats.org/officeDocument/2006/relationships/tags" Target="../tags/tag71.xml"/><Relationship Id="rId2" Type="http://schemas.openxmlformats.org/officeDocument/2006/relationships/tags" Target="../tags/tag57.xml"/><Relationship Id="rId19" Type="http://schemas.openxmlformats.org/officeDocument/2006/relationships/tags" Target="../tags/tag70.xml"/><Relationship Id="rId18" Type="http://schemas.openxmlformats.org/officeDocument/2006/relationships/image" Target="../media/image35.svg"/><Relationship Id="rId17" Type="http://schemas.openxmlformats.org/officeDocument/2006/relationships/image" Target="../media/image34.png"/><Relationship Id="rId16" Type="http://schemas.openxmlformats.org/officeDocument/2006/relationships/tags" Target="../tags/tag69.xml"/><Relationship Id="rId15" Type="http://schemas.openxmlformats.org/officeDocument/2006/relationships/tags" Target="../tags/tag68.xml"/><Relationship Id="rId14" Type="http://schemas.openxmlformats.org/officeDocument/2006/relationships/tags" Target="../tags/tag67.xml"/><Relationship Id="rId13" Type="http://schemas.openxmlformats.org/officeDocument/2006/relationships/tags" Target="../tags/tag66.xml"/><Relationship Id="rId12" Type="http://schemas.openxmlformats.org/officeDocument/2006/relationships/image" Target="../media/image33.svg"/><Relationship Id="rId11" Type="http://schemas.openxmlformats.org/officeDocument/2006/relationships/image" Target="../media/image32.png"/><Relationship Id="rId10" Type="http://schemas.openxmlformats.org/officeDocument/2006/relationships/tags" Target="../tags/tag65.xml"/><Relationship Id="rId1" Type="http://schemas.openxmlformats.org/officeDocument/2006/relationships/tags" Target="../tags/tag56.xml"/></Relationships>
</file>

<file path=ppt/slides/_rels/slide18.xml.rels><?xml version="1.0" encoding="UTF-8" standalone="yes"?>
<Relationships xmlns="http://schemas.openxmlformats.org/package/2006/relationships"><Relationship Id="rId9" Type="http://schemas.openxmlformats.org/officeDocument/2006/relationships/tags" Target="../tags/tag78.xml"/><Relationship Id="rId8" Type="http://schemas.openxmlformats.org/officeDocument/2006/relationships/tags" Target="../tags/tag77.xml"/><Relationship Id="rId7" Type="http://schemas.openxmlformats.org/officeDocument/2006/relationships/tags" Target="../tags/tag76.xml"/><Relationship Id="rId6" Type="http://schemas.openxmlformats.org/officeDocument/2006/relationships/image" Target="../media/image39.svg"/><Relationship Id="rId5" Type="http://schemas.openxmlformats.org/officeDocument/2006/relationships/image" Target="../media/image38.png"/><Relationship Id="rId4" Type="http://schemas.openxmlformats.org/officeDocument/2006/relationships/tags" Target="../tags/tag75.xml"/><Relationship Id="rId3" Type="http://schemas.openxmlformats.org/officeDocument/2006/relationships/tags" Target="../tags/tag74.xml"/><Relationship Id="rId2" Type="http://schemas.openxmlformats.org/officeDocument/2006/relationships/tags" Target="../tags/tag73.xml"/><Relationship Id="rId12" Type="http://schemas.openxmlformats.org/officeDocument/2006/relationships/notesSlide" Target="../notesSlides/notesSlide11.xml"/><Relationship Id="rId11" Type="http://schemas.openxmlformats.org/officeDocument/2006/relationships/slideLayout" Target="../slideLayouts/slideLayout45.xml"/><Relationship Id="rId10" Type="http://schemas.openxmlformats.org/officeDocument/2006/relationships/tags" Target="../tags/tag79.xml"/><Relationship Id="rId1" Type="http://schemas.openxmlformats.org/officeDocument/2006/relationships/tags" Target="../tags/tag72.xml"/></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3.xml"/><Relationship Id="rId2" Type="http://schemas.openxmlformats.org/officeDocument/2006/relationships/image" Target="../media/image40.svg"/><Relationship Id="rId1" Type="http://schemas.openxmlformats.org/officeDocument/2006/relationships/image" Target="../media/image14.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xml"/><Relationship Id="rId1" Type="http://schemas.openxmlformats.org/officeDocument/2006/relationships/image" Target="../media/image12.png"/></Relationships>
</file>

<file path=ppt/slides/_rels/slide20.xml.rels><?xml version="1.0" encoding="UTF-8" standalone="yes"?>
<Relationships xmlns="http://schemas.openxmlformats.org/package/2006/relationships"><Relationship Id="rId9" Type="http://schemas.openxmlformats.org/officeDocument/2006/relationships/tags" Target="../tags/tag87.xml"/><Relationship Id="rId8" Type="http://schemas.openxmlformats.org/officeDocument/2006/relationships/tags" Target="../tags/tag86.xml"/><Relationship Id="rId7" Type="http://schemas.openxmlformats.org/officeDocument/2006/relationships/tags" Target="../tags/tag85.xml"/><Relationship Id="rId6" Type="http://schemas.openxmlformats.org/officeDocument/2006/relationships/tags" Target="../tags/tag84.xml"/><Relationship Id="rId5" Type="http://schemas.openxmlformats.org/officeDocument/2006/relationships/tags" Target="../tags/tag83.xml"/><Relationship Id="rId4" Type="http://schemas.openxmlformats.org/officeDocument/2006/relationships/tags" Target="../tags/tag82.xml"/><Relationship Id="rId30" Type="http://schemas.openxmlformats.org/officeDocument/2006/relationships/slideLayout" Target="../slideLayouts/slideLayout4.xml"/><Relationship Id="rId3" Type="http://schemas.openxmlformats.org/officeDocument/2006/relationships/image" Target="../media/image41.jpeg"/><Relationship Id="rId29" Type="http://schemas.openxmlformats.org/officeDocument/2006/relationships/tags" Target="../tags/tag99.xml"/><Relationship Id="rId28" Type="http://schemas.openxmlformats.org/officeDocument/2006/relationships/image" Target="../media/image49.svg"/><Relationship Id="rId27" Type="http://schemas.openxmlformats.org/officeDocument/2006/relationships/image" Target="../media/image48.png"/><Relationship Id="rId26" Type="http://schemas.openxmlformats.org/officeDocument/2006/relationships/tags" Target="../tags/tag98.xml"/><Relationship Id="rId25" Type="http://schemas.openxmlformats.org/officeDocument/2006/relationships/image" Target="../media/image47.svg"/><Relationship Id="rId24" Type="http://schemas.openxmlformats.org/officeDocument/2006/relationships/image" Target="../media/image46.png"/><Relationship Id="rId23" Type="http://schemas.openxmlformats.org/officeDocument/2006/relationships/tags" Target="../tags/tag97.xml"/><Relationship Id="rId22" Type="http://schemas.openxmlformats.org/officeDocument/2006/relationships/tags" Target="../tags/tag96.xml"/><Relationship Id="rId21" Type="http://schemas.openxmlformats.org/officeDocument/2006/relationships/tags" Target="../tags/tag95.xml"/><Relationship Id="rId20" Type="http://schemas.openxmlformats.org/officeDocument/2006/relationships/tags" Target="../tags/tag94.xml"/><Relationship Id="rId2" Type="http://schemas.openxmlformats.org/officeDocument/2006/relationships/tags" Target="../tags/tag81.xml"/><Relationship Id="rId19" Type="http://schemas.openxmlformats.org/officeDocument/2006/relationships/tags" Target="../tags/tag93.xml"/><Relationship Id="rId18" Type="http://schemas.openxmlformats.org/officeDocument/2006/relationships/tags" Target="../tags/tag92.xml"/><Relationship Id="rId17" Type="http://schemas.openxmlformats.org/officeDocument/2006/relationships/tags" Target="../tags/tag91.xml"/><Relationship Id="rId16" Type="http://schemas.openxmlformats.org/officeDocument/2006/relationships/image" Target="../media/image45.svg"/><Relationship Id="rId15" Type="http://schemas.openxmlformats.org/officeDocument/2006/relationships/image" Target="../media/image44.png"/><Relationship Id="rId14" Type="http://schemas.openxmlformats.org/officeDocument/2006/relationships/tags" Target="../tags/tag90.xml"/><Relationship Id="rId13" Type="http://schemas.openxmlformats.org/officeDocument/2006/relationships/tags" Target="../tags/tag89.xml"/><Relationship Id="rId12" Type="http://schemas.openxmlformats.org/officeDocument/2006/relationships/image" Target="../media/image43.svg"/><Relationship Id="rId11" Type="http://schemas.openxmlformats.org/officeDocument/2006/relationships/image" Target="../media/image42.png"/><Relationship Id="rId10" Type="http://schemas.openxmlformats.org/officeDocument/2006/relationships/tags" Target="../tags/tag88.xml"/><Relationship Id="rId1" Type="http://schemas.openxmlformats.org/officeDocument/2006/relationships/tags" Target="../tags/tag80.xml"/></Relationships>
</file>

<file path=ppt/slides/_rels/slide21.xml.rels><?xml version="1.0" encoding="UTF-8" standalone="yes"?>
<Relationships xmlns="http://schemas.openxmlformats.org/package/2006/relationships"><Relationship Id="rId9" Type="http://schemas.openxmlformats.org/officeDocument/2006/relationships/tags" Target="../tags/tag108.xml"/><Relationship Id="rId8" Type="http://schemas.openxmlformats.org/officeDocument/2006/relationships/tags" Target="../tags/tag107.xml"/><Relationship Id="rId7" Type="http://schemas.openxmlformats.org/officeDocument/2006/relationships/tags" Target="../tags/tag106.xml"/><Relationship Id="rId6" Type="http://schemas.openxmlformats.org/officeDocument/2006/relationships/tags" Target="../tags/tag105.xml"/><Relationship Id="rId5" Type="http://schemas.openxmlformats.org/officeDocument/2006/relationships/tags" Target="../tags/tag104.xml"/><Relationship Id="rId4" Type="http://schemas.openxmlformats.org/officeDocument/2006/relationships/tags" Target="../tags/tag103.xml"/><Relationship Id="rId3" Type="http://schemas.openxmlformats.org/officeDocument/2006/relationships/tags" Target="../tags/tag102.xml"/><Relationship Id="rId23" Type="http://schemas.openxmlformats.org/officeDocument/2006/relationships/slideLayout" Target="../slideLayouts/slideLayout4.xml"/><Relationship Id="rId22" Type="http://schemas.openxmlformats.org/officeDocument/2006/relationships/tags" Target="../tags/tag121.xml"/><Relationship Id="rId21" Type="http://schemas.openxmlformats.org/officeDocument/2006/relationships/tags" Target="../tags/tag120.xml"/><Relationship Id="rId20" Type="http://schemas.openxmlformats.org/officeDocument/2006/relationships/tags" Target="../tags/tag119.xml"/><Relationship Id="rId2" Type="http://schemas.openxmlformats.org/officeDocument/2006/relationships/tags" Target="../tags/tag101.xml"/><Relationship Id="rId19" Type="http://schemas.openxmlformats.org/officeDocument/2006/relationships/tags" Target="../tags/tag118.xml"/><Relationship Id="rId18" Type="http://schemas.openxmlformats.org/officeDocument/2006/relationships/tags" Target="../tags/tag117.xml"/><Relationship Id="rId17" Type="http://schemas.openxmlformats.org/officeDocument/2006/relationships/tags" Target="../tags/tag116.xml"/><Relationship Id="rId16" Type="http://schemas.openxmlformats.org/officeDocument/2006/relationships/tags" Target="../tags/tag115.xml"/><Relationship Id="rId15" Type="http://schemas.openxmlformats.org/officeDocument/2006/relationships/tags" Target="../tags/tag114.xml"/><Relationship Id="rId14" Type="http://schemas.openxmlformats.org/officeDocument/2006/relationships/tags" Target="../tags/tag113.xml"/><Relationship Id="rId13" Type="http://schemas.openxmlformats.org/officeDocument/2006/relationships/tags" Target="../tags/tag112.xml"/><Relationship Id="rId12" Type="http://schemas.openxmlformats.org/officeDocument/2006/relationships/tags" Target="../tags/tag111.xml"/><Relationship Id="rId11" Type="http://schemas.openxmlformats.org/officeDocument/2006/relationships/tags" Target="../tags/tag110.xml"/><Relationship Id="rId10" Type="http://schemas.openxmlformats.org/officeDocument/2006/relationships/tags" Target="../tags/tag109.xml"/><Relationship Id="rId1" Type="http://schemas.openxmlformats.org/officeDocument/2006/relationships/tags" Target="../tags/tag100.xml"/></Relationships>
</file>

<file path=ppt/slides/_rels/slide22.xml.rels><?xml version="1.0" encoding="UTF-8" standalone="yes"?>
<Relationships xmlns="http://schemas.openxmlformats.org/package/2006/relationships"><Relationship Id="rId9" Type="http://schemas.openxmlformats.org/officeDocument/2006/relationships/tags" Target="../tags/tag129.xml"/><Relationship Id="rId8" Type="http://schemas.openxmlformats.org/officeDocument/2006/relationships/tags" Target="../tags/tag128.xml"/><Relationship Id="rId7" Type="http://schemas.openxmlformats.org/officeDocument/2006/relationships/tags" Target="../tags/tag127.xml"/><Relationship Id="rId6" Type="http://schemas.openxmlformats.org/officeDocument/2006/relationships/tags" Target="../tags/tag126.xml"/><Relationship Id="rId5" Type="http://schemas.openxmlformats.org/officeDocument/2006/relationships/tags" Target="../tags/tag125.xml"/><Relationship Id="rId4" Type="http://schemas.openxmlformats.org/officeDocument/2006/relationships/tags" Target="../tags/tag124.xml"/><Relationship Id="rId3" Type="http://schemas.openxmlformats.org/officeDocument/2006/relationships/image" Target="../media/image50.jpeg"/><Relationship Id="rId23" Type="http://schemas.openxmlformats.org/officeDocument/2006/relationships/notesSlide" Target="../notesSlides/notesSlide13.xml"/><Relationship Id="rId22" Type="http://schemas.openxmlformats.org/officeDocument/2006/relationships/slideLayout" Target="../slideLayouts/slideLayout4.xml"/><Relationship Id="rId21" Type="http://schemas.openxmlformats.org/officeDocument/2006/relationships/tags" Target="../tags/tag141.xml"/><Relationship Id="rId20" Type="http://schemas.openxmlformats.org/officeDocument/2006/relationships/tags" Target="../tags/tag140.xml"/><Relationship Id="rId2" Type="http://schemas.openxmlformats.org/officeDocument/2006/relationships/tags" Target="../tags/tag123.xml"/><Relationship Id="rId19" Type="http://schemas.openxmlformats.org/officeDocument/2006/relationships/tags" Target="../tags/tag139.xml"/><Relationship Id="rId18" Type="http://schemas.openxmlformats.org/officeDocument/2006/relationships/tags" Target="../tags/tag138.xml"/><Relationship Id="rId17" Type="http://schemas.openxmlformats.org/officeDocument/2006/relationships/tags" Target="../tags/tag137.xml"/><Relationship Id="rId16" Type="http://schemas.openxmlformats.org/officeDocument/2006/relationships/tags" Target="../tags/tag136.xml"/><Relationship Id="rId15" Type="http://schemas.openxmlformats.org/officeDocument/2006/relationships/tags" Target="../tags/tag135.xml"/><Relationship Id="rId14" Type="http://schemas.openxmlformats.org/officeDocument/2006/relationships/tags" Target="../tags/tag134.xml"/><Relationship Id="rId13" Type="http://schemas.openxmlformats.org/officeDocument/2006/relationships/tags" Target="../tags/tag133.xml"/><Relationship Id="rId12" Type="http://schemas.openxmlformats.org/officeDocument/2006/relationships/tags" Target="../tags/tag132.xml"/><Relationship Id="rId11" Type="http://schemas.openxmlformats.org/officeDocument/2006/relationships/tags" Target="../tags/tag131.xml"/><Relationship Id="rId10" Type="http://schemas.openxmlformats.org/officeDocument/2006/relationships/tags" Target="../tags/tag130.xml"/><Relationship Id="rId1" Type="http://schemas.openxmlformats.org/officeDocument/2006/relationships/tags" Target="../tags/tag122.xml"/></Relationships>
</file>

<file path=ppt/slides/_rels/slide23.xml.rels><?xml version="1.0" encoding="UTF-8" standalone="yes"?>
<Relationships xmlns="http://schemas.openxmlformats.org/package/2006/relationships"><Relationship Id="rId9" Type="http://schemas.openxmlformats.org/officeDocument/2006/relationships/tags" Target="../tags/tag150.xml"/><Relationship Id="rId8" Type="http://schemas.openxmlformats.org/officeDocument/2006/relationships/tags" Target="../tags/tag149.xml"/><Relationship Id="rId7" Type="http://schemas.openxmlformats.org/officeDocument/2006/relationships/tags" Target="../tags/tag148.xml"/><Relationship Id="rId6" Type="http://schemas.openxmlformats.org/officeDocument/2006/relationships/tags" Target="../tags/tag147.xml"/><Relationship Id="rId5" Type="http://schemas.openxmlformats.org/officeDocument/2006/relationships/tags" Target="../tags/tag146.xml"/><Relationship Id="rId4" Type="http://schemas.openxmlformats.org/officeDocument/2006/relationships/tags" Target="../tags/tag145.xml"/><Relationship Id="rId3" Type="http://schemas.openxmlformats.org/officeDocument/2006/relationships/tags" Target="../tags/tag144.xml"/><Relationship Id="rId2" Type="http://schemas.openxmlformats.org/officeDocument/2006/relationships/tags" Target="../tags/tag143.xml"/><Relationship Id="rId19" Type="http://schemas.openxmlformats.org/officeDocument/2006/relationships/slideLayout" Target="../slideLayouts/slideLayout4.xml"/><Relationship Id="rId18" Type="http://schemas.openxmlformats.org/officeDocument/2006/relationships/tags" Target="../tags/tag155.xml"/><Relationship Id="rId17" Type="http://schemas.openxmlformats.org/officeDocument/2006/relationships/image" Target="../media/image54.jpeg"/><Relationship Id="rId16" Type="http://schemas.openxmlformats.org/officeDocument/2006/relationships/tags" Target="../tags/tag154.xml"/><Relationship Id="rId15" Type="http://schemas.openxmlformats.org/officeDocument/2006/relationships/image" Target="../media/image53.jpeg"/><Relationship Id="rId14" Type="http://schemas.openxmlformats.org/officeDocument/2006/relationships/tags" Target="../tags/tag153.xml"/><Relationship Id="rId13" Type="http://schemas.openxmlformats.org/officeDocument/2006/relationships/image" Target="../media/image52.jpeg"/><Relationship Id="rId12" Type="http://schemas.openxmlformats.org/officeDocument/2006/relationships/tags" Target="../tags/tag152.xml"/><Relationship Id="rId11" Type="http://schemas.openxmlformats.org/officeDocument/2006/relationships/image" Target="../media/image51.jpeg"/><Relationship Id="rId10" Type="http://schemas.openxmlformats.org/officeDocument/2006/relationships/tags" Target="../tags/tag151.xml"/><Relationship Id="rId1" Type="http://schemas.openxmlformats.org/officeDocument/2006/relationships/tags" Target="../tags/tag142.xml"/></Relationships>
</file>

<file path=ppt/slides/_rels/slide24.xml.rels><?xml version="1.0" encoding="UTF-8" standalone="yes"?>
<Relationships xmlns="http://schemas.openxmlformats.org/package/2006/relationships"><Relationship Id="rId9" Type="http://schemas.openxmlformats.org/officeDocument/2006/relationships/tags" Target="../tags/tag163.xml"/><Relationship Id="rId8" Type="http://schemas.openxmlformats.org/officeDocument/2006/relationships/tags" Target="../tags/tag162.xml"/><Relationship Id="rId7" Type="http://schemas.openxmlformats.org/officeDocument/2006/relationships/tags" Target="../tags/tag161.xml"/><Relationship Id="rId6" Type="http://schemas.openxmlformats.org/officeDocument/2006/relationships/tags" Target="../tags/tag160.xml"/><Relationship Id="rId5" Type="http://schemas.openxmlformats.org/officeDocument/2006/relationships/tags" Target="../tags/tag159.xml"/><Relationship Id="rId4" Type="http://schemas.openxmlformats.org/officeDocument/2006/relationships/tags" Target="../tags/tag158.xml"/><Relationship Id="rId3" Type="http://schemas.openxmlformats.org/officeDocument/2006/relationships/image" Target="../media/image55.jpeg"/><Relationship Id="rId2" Type="http://schemas.openxmlformats.org/officeDocument/2006/relationships/tags" Target="../tags/tag157.xml"/><Relationship Id="rId14" Type="http://schemas.openxmlformats.org/officeDocument/2006/relationships/slideLayout" Target="../slideLayouts/slideLayout4.xml"/><Relationship Id="rId13" Type="http://schemas.openxmlformats.org/officeDocument/2006/relationships/tags" Target="../tags/tag167.xml"/><Relationship Id="rId12" Type="http://schemas.openxmlformats.org/officeDocument/2006/relationships/tags" Target="../tags/tag166.xml"/><Relationship Id="rId11" Type="http://schemas.openxmlformats.org/officeDocument/2006/relationships/tags" Target="../tags/tag165.xml"/><Relationship Id="rId10" Type="http://schemas.openxmlformats.org/officeDocument/2006/relationships/tags" Target="../tags/tag164.xml"/><Relationship Id="rId1" Type="http://schemas.openxmlformats.org/officeDocument/2006/relationships/tags" Target="../tags/tag156.xml"/></Relationships>
</file>

<file path=ppt/slides/_rels/slide25.xml.rels><?xml version="1.0" encoding="UTF-8" standalone="yes"?>
<Relationships xmlns="http://schemas.openxmlformats.org/package/2006/relationships"><Relationship Id="rId9" Type="http://schemas.openxmlformats.org/officeDocument/2006/relationships/image" Target="../media/image59.jpeg"/><Relationship Id="rId8" Type="http://schemas.openxmlformats.org/officeDocument/2006/relationships/tags" Target="../tags/tag172.xml"/><Relationship Id="rId7" Type="http://schemas.openxmlformats.org/officeDocument/2006/relationships/image" Target="../media/image58.jpeg"/><Relationship Id="rId6" Type="http://schemas.openxmlformats.org/officeDocument/2006/relationships/tags" Target="../tags/tag171.xml"/><Relationship Id="rId5" Type="http://schemas.openxmlformats.org/officeDocument/2006/relationships/image" Target="../media/image57.jpeg"/><Relationship Id="rId4" Type="http://schemas.openxmlformats.org/officeDocument/2006/relationships/tags" Target="../tags/tag170.xml"/><Relationship Id="rId3" Type="http://schemas.openxmlformats.org/officeDocument/2006/relationships/image" Target="../media/image56.jpeg"/><Relationship Id="rId20" Type="http://schemas.openxmlformats.org/officeDocument/2006/relationships/notesSlide" Target="../notesSlides/notesSlide14.xml"/><Relationship Id="rId2" Type="http://schemas.openxmlformats.org/officeDocument/2006/relationships/tags" Target="../tags/tag169.xml"/><Relationship Id="rId19" Type="http://schemas.openxmlformats.org/officeDocument/2006/relationships/slideLayout" Target="../slideLayouts/slideLayout4.xml"/><Relationship Id="rId18" Type="http://schemas.openxmlformats.org/officeDocument/2006/relationships/tags" Target="../tags/tag181.xml"/><Relationship Id="rId17" Type="http://schemas.openxmlformats.org/officeDocument/2006/relationships/tags" Target="../tags/tag180.xml"/><Relationship Id="rId16" Type="http://schemas.openxmlformats.org/officeDocument/2006/relationships/tags" Target="../tags/tag179.xml"/><Relationship Id="rId15" Type="http://schemas.openxmlformats.org/officeDocument/2006/relationships/tags" Target="../tags/tag178.xml"/><Relationship Id="rId14" Type="http://schemas.openxmlformats.org/officeDocument/2006/relationships/tags" Target="../tags/tag177.xml"/><Relationship Id="rId13" Type="http://schemas.openxmlformats.org/officeDocument/2006/relationships/tags" Target="../tags/tag176.xml"/><Relationship Id="rId12" Type="http://schemas.openxmlformats.org/officeDocument/2006/relationships/tags" Target="../tags/tag175.xml"/><Relationship Id="rId11" Type="http://schemas.openxmlformats.org/officeDocument/2006/relationships/tags" Target="../tags/tag174.xml"/><Relationship Id="rId10" Type="http://schemas.openxmlformats.org/officeDocument/2006/relationships/tags" Target="../tags/tag173.xml"/><Relationship Id="rId1" Type="http://schemas.openxmlformats.org/officeDocument/2006/relationships/tags" Target="../tags/tag168.xml"/></Relationships>
</file>

<file path=ppt/slides/_rels/slide26.xml.rels><?xml version="1.0" encoding="UTF-8" standalone="yes"?>
<Relationships xmlns="http://schemas.openxmlformats.org/package/2006/relationships"><Relationship Id="rId9" Type="http://schemas.openxmlformats.org/officeDocument/2006/relationships/image" Target="../media/image63.jpeg"/><Relationship Id="rId8" Type="http://schemas.openxmlformats.org/officeDocument/2006/relationships/tags" Target="../tags/tag186.xml"/><Relationship Id="rId7" Type="http://schemas.openxmlformats.org/officeDocument/2006/relationships/image" Target="../media/image62.jpeg"/><Relationship Id="rId6" Type="http://schemas.openxmlformats.org/officeDocument/2006/relationships/tags" Target="../tags/tag185.xml"/><Relationship Id="rId5" Type="http://schemas.openxmlformats.org/officeDocument/2006/relationships/image" Target="../media/image61.jpeg"/><Relationship Id="rId4" Type="http://schemas.openxmlformats.org/officeDocument/2006/relationships/tags" Target="../tags/tag184.xml"/><Relationship Id="rId3" Type="http://schemas.openxmlformats.org/officeDocument/2006/relationships/image" Target="../media/image60.jpeg"/><Relationship Id="rId20" Type="http://schemas.openxmlformats.org/officeDocument/2006/relationships/notesSlide" Target="../notesSlides/notesSlide15.xml"/><Relationship Id="rId2" Type="http://schemas.openxmlformats.org/officeDocument/2006/relationships/tags" Target="../tags/tag183.xml"/><Relationship Id="rId19" Type="http://schemas.openxmlformats.org/officeDocument/2006/relationships/slideLayout" Target="../slideLayouts/slideLayout4.xml"/><Relationship Id="rId18" Type="http://schemas.openxmlformats.org/officeDocument/2006/relationships/tags" Target="../tags/tag195.xml"/><Relationship Id="rId17" Type="http://schemas.openxmlformats.org/officeDocument/2006/relationships/tags" Target="../tags/tag194.xml"/><Relationship Id="rId16" Type="http://schemas.openxmlformats.org/officeDocument/2006/relationships/tags" Target="../tags/tag193.xml"/><Relationship Id="rId15" Type="http://schemas.openxmlformats.org/officeDocument/2006/relationships/tags" Target="../tags/tag192.xml"/><Relationship Id="rId14" Type="http://schemas.openxmlformats.org/officeDocument/2006/relationships/tags" Target="../tags/tag191.xml"/><Relationship Id="rId13" Type="http://schemas.openxmlformats.org/officeDocument/2006/relationships/tags" Target="../tags/tag190.xml"/><Relationship Id="rId12" Type="http://schemas.openxmlformats.org/officeDocument/2006/relationships/tags" Target="../tags/tag189.xml"/><Relationship Id="rId11" Type="http://schemas.openxmlformats.org/officeDocument/2006/relationships/tags" Target="../tags/tag188.xml"/><Relationship Id="rId10" Type="http://schemas.openxmlformats.org/officeDocument/2006/relationships/tags" Target="../tags/tag187.xml"/><Relationship Id="rId1" Type="http://schemas.openxmlformats.org/officeDocument/2006/relationships/tags" Target="../tags/tag182.xml"/></Relationships>
</file>

<file path=ppt/slides/_rels/slide27.xml.rels><?xml version="1.0" encoding="UTF-8" standalone="yes"?>
<Relationships xmlns="http://schemas.openxmlformats.org/package/2006/relationships"><Relationship Id="rId9" Type="http://schemas.openxmlformats.org/officeDocument/2006/relationships/tags" Target="../tags/tag203.xml"/><Relationship Id="rId8" Type="http://schemas.openxmlformats.org/officeDocument/2006/relationships/tags" Target="../tags/tag202.xml"/><Relationship Id="rId7" Type="http://schemas.openxmlformats.org/officeDocument/2006/relationships/tags" Target="../tags/tag201.xml"/><Relationship Id="rId6" Type="http://schemas.openxmlformats.org/officeDocument/2006/relationships/tags" Target="../tags/tag200.xml"/><Relationship Id="rId5" Type="http://schemas.openxmlformats.org/officeDocument/2006/relationships/tags" Target="../tags/tag199.xml"/><Relationship Id="rId4" Type="http://schemas.openxmlformats.org/officeDocument/2006/relationships/tags" Target="../tags/tag198.xml"/><Relationship Id="rId3" Type="http://schemas.openxmlformats.org/officeDocument/2006/relationships/image" Target="../media/image55.jpeg"/><Relationship Id="rId2" Type="http://schemas.openxmlformats.org/officeDocument/2006/relationships/tags" Target="../tags/tag197.xml"/><Relationship Id="rId19" Type="http://schemas.openxmlformats.org/officeDocument/2006/relationships/notesSlide" Target="../notesSlides/notesSlide16.xml"/><Relationship Id="rId18" Type="http://schemas.openxmlformats.org/officeDocument/2006/relationships/slideLayout" Target="../slideLayouts/slideLayout4.xml"/><Relationship Id="rId17" Type="http://schemas.openxmlformats.org/officeDocument/2006/relationships/tags" Target="../tags/tag211.xml"/><Relationship Id="rId16" Type="http://schemas.openxmlformats.org/officeDocument/2006/relationships/tags" Target="../tags/tag210.xml"/><Relationship Id="rId15" Type="http://schemas.openxmlformats.org/officeDocument/2006/relationships/tags" Target="../tags/tag209.xml"/><Relationship Id="rId14" Type="http://schemas.openxmlformats.org/officeDocument/2006/relationships/tags" Target="../tags/tag208.xml"/><Relationship Id="rId13" Type="http://schemas.openxmlformats.org/officeDocument/2006/relationships/tags" Target="../tags/tag207.xml"/><Relationship Id="rId12" Type="http://schemas.openxmlformats.org/officeDocument/2006/relationships/tags" Target="../tags/tag206.xml"/><Relationship Id="rId11" Type="http://schemas.openxmlformats.org/officeDocument/2006/relationships/tags" Target="../tags/tag205.xml"/><Relationship Id="rId10" Type="http://schemas.openxmlformats.org/officeDocument/2006/relationships/tags" Target="../tags/tag204.xml"/><Relationship Id="rId1" Type="http://schemas.openxmlformats.org/officeDocument/2006/relationships/tags" Target="../tags/tag196.xml"/></Relationships>
</file>

<file path=ppt/slides/_rels/slide28.xml.rels><?xml version="1.0" encoding="UTF-8" standalone="yes"?>
<Relationships xmlns="http://schemas.openxmlformats.org/package/2006/relationships"><Relationship Id="rId9" Type="http://schemas.openxmlformats.org/officeDocument/2006/relationships/tags" Target="../tags/tag220.xml"/><Relationship Id="rId8" Type="http://schemas.openxmlformats.org/officeDocument/2006/relationships/tags" Target="../tags/tag219.xml"/><Relationship Id="rId7" Type="http://schemas.openxmlformats.org/officeDocument/2006/relationships/tags" Target="../tags/tag218.xml"/><Relationship Id="rId6" Type="http://schemas.openxmlformats.org/officeDocument/2006/relationships/tags" Target="../tags/tag217.xml"/><Relationship Id="rId5" Type="http://schemas.openxmlformats.org/officeDocument/2006/relationships/tags" Target="../tags/tag216.xml"/><Relationship Id="rId4" Type="http://schemas.openxmlformats.org/officeDocument/2006/relationships/tags" Target="../tags/tag215.xml"/><Relationship Id="rId32" Type="http://schemas.openxmlformats.org/officeDocument/2006/relationships/slideLayout" Target="../slideLayouts/slideLayout4.xml"/><Relationship Id="rId31" Type="http://schemas.openxmlformats.org/officeDocument/2006/relationships/tags" Target="../tags/tag234.xml"/><Relationship Id="rId30" Type="http://schemas.openxmlformats.org/officeDocument/2006/relationships/tags" Target="../tags/tag233.xml"/><Relationship Id="rId3" Type="http://schemas.openxmlformats.org/officeDocument/2006/relationships/tags" Target="../tags/tag214.xml"/><Relationship Id="rId29" Type="http://schemas.openxmlformats.org/officeDocument/2006/relationships/tags" Target="../tags/tag232.xml"/><Relationship Id="rId28" Type="http://schemas.openxmlformats.org/officeDocument/2006/relationships/image" Target="../media/image71.svg"/><Relationship Id="rId27" Type="http://schemas.openxmlformats.org/officeDocument/2006/relationships/image" Target="../media/image70.png"/><Relationship Id="rId26" Type="http://schemas.openxmlformats.org/officeDocument/2006/relationships/tags" Target="../tags/tag231.xml"/><Relationship Id="rId25" Type="http://schemas.openxmlformats.org/officeDocument/2006/relationships/image" Target="../media/image69.svg"/><Relationship Id="rId24" Type="http://schemas.openxmlformats.org/officeDocument/2006/relationships/image" Target="../media/image68.png"/><Relationship Id="rId23" Type="http://schemas.openxmlformats.org/officeDocument/2006/relationships/tags" Target="../tags/tag230.xml"/><Relationship Id="rId22" Type="http://schemas.openxmlformats.org/officeDocument/2006/relationships/image" Target="../media/image67.svg"/><Relationship Id="rId21" Type="http://schemas.openxmlformats.org/officeDocument/2006/relationships/image" Target="../media/image66.png"/><Relationship Id="rId20" Type="http://schemas.openxmlformats.org/officeDocument/2006/relationships/tags" Target="../tags/tag229.xml"/><Relationship Id="rId2" Type="http://schemas.openxmlformats.org/officeDocument/2006/relationships/tags" Target="../tags/tag213.xml"/><Relationship Id="rId19" Type="http://schemas.openxmlformats.org/officeDocument/2006/relationships/tags" Target="../tags/tag228.xml"/><Relationship Id="rId18" Type="http://schemas.openxmlformats.org/officeDocument/2006/relationships/image" Target="../media/image65.svg"/><Relationship Id="rId17" Type="http://schemas.openxmlformats.org/officeDocument/2006/relationships/image" Target="../media/image64.png"/><Relationship Id="rId16" Type="http://schemas.openxmlformats.org/officeDocument/2006/relationships/tags" Target="../tags/tag227.xml"/><Relationship Id="rId15" Type="http://schemas.openxmlformats.org/officeDocument/2006/relationships/tags" Target="../tags/tag226.xml"/><Relationship Id="rId14" Type="http://schemas.openxmlformats.org/officeDocument/2006/relationships/tags" Target="../tags/tag225.xml"/><Relationship Id="rId13" Type="http://schemas.openxmlformats.org/officeDocument/2006/relationships/tags" Target="../tags/tag224.xml"/><Relationship Id="rId12" Type="http://schemas.openxmlformats.org/officeDocument/2006/relationships/tags" Target="../tags/tag223.xml"/><Relationship Id="rId11" Type="http://schemas.openxmlformats.org/officeDocument/2006/relationships/tags" Target="../tags/tag222.xml"/><Relationship Id="rId10" Type="http://schemas.openxmlformats.org/officeDocument/2006/relationships/tags" Target="../tags/tag221.xml"/><Relationship Id="rId1" Type="http://schemas.openxmlformats.org/officeDocument/2006/relationships/tags" Target="../tags/tag212.xml"/></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3.xml"/><Relationship Id="rId2" Type="http://schemas.openxmlformats.org/officeDocument/2006/relationships/image" Target="../media/image72.svg"/><Relationship Id="rId1" Type="http://schemas.openxmlformats.org/officeDocument/2006/relationships/image" Target="../media/image14.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image" Target="../media/image13.png"/></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50.xml"/><Relationship Id="rId3" Type="http://schemas.openxmlformats.org/officeDocument/2006/relationships/tags" Target="../tags/tag236.xml"/><Relationship Id="rId2" Type="http://schemas.openxmlformats.org/officeDocument/2006/relationships/image" Target="../media/image73.png"/><Relationship Id="rId1" Type="http://schemas.openxmlformats.org/officeDocument/2006/relationships/tags" Target="../tags/tag235.xml"/></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55.xml"/><Relationship Id="rId3" Type="http://schemas.openxmlformats.org/officeDocument/2006/relationships/tags" Target="../tags/tag238.xml"/><Relationship Id="rId2" Type="http://schemas.openxmlformats.org/officeDocument/2006/relationships/image" Target="../media/image74.png"/><Relationship Id="rId1" Type="http://schemas.openxmlformats.org/officeDocument/2006/relationships/tags" Target="../tags/tag237.xml"/></Relationships>
</file>

<file path=ppt/slides/_rels/slide32.xml.rels><?xml version="1.0" encoding="UTF-8" standalone="yes"?>
<Relationships xmlns="http://schemas.openxmlformats.org/package/2006/relationships"><Relationship Id="rId9" Type="http://schemas.openxmlformats.org/officeDocument/2006/relationships/image" Target="../media/image76.svg"/><Relationship Id="rId8" Type="http://schemas.openxmlformats.org/officeDocument/2006/relationships/image" Target="../media/image75.png"/><Relationship Id="rId7" Type="http://schemas.openxmlformats.org/officeDocument/2006/relationships/tags" Target="../tags/tag245.xml"/><Relationship Id="rId6" Type="http://schemas.openxmlformats.org/officeDocument/2006/relationships/tags" Target="../tags/tag244.xml"/><Relationship Id="rId5" Type="http://schemas.openxmlformats.org/officeDocument/2006/relationships/tags" Target="../tags/tag243.xml"/><Relationship Id="rId4" Type="http://schemas.openxmlformats.org/officeDocument/2006/relationships/tags" Target="../tags/tag242.xml"/><Relationship Id="rId3" Type="http://schemas.openxmlformats.org/officeDocument/2006/relationships/tags" Target="../tags/tag241.xml"/><Relationship Id="rId23" Type="http://schemas.openxmlformats.org/officeDocument/2006/relationships/slideLayout" Target="../slideLayouts/slideLayout60.xml"/><Relationship Id="rId22" Type="http://schemas.openxmlformats.org/officeDocument/2006/relationships/tags" Target="../tags/tag254.xml"/><Relationship Id="rId21" Type="http://schemas.openxmlformats.org/officeDocument/2006/relationships/tags" Target="../tags/tag253.xml"/><Relationship Id="rId20" Type="http://schemas.openxmlformats.org/officeDocument/2006/relationships/image" Target="../media/image80.svg"/><Relationship Id="rId2" Type="http://schemas.openxmlformats.org/officeDocument/2006/relationships/tags" Target="../tags/tag240.xml"/><Relationship Id="rId19" Type="http://schemas.openxmlformats.org/officeDocument/2006/relationships/image" Target="../media/image79.png"/><Relationship Id="rId18" Type="http://schemas.openxmlformats.org/officeDocument/2006/relationships/tags" Target="../tags/tag252.xml"/><Relationship Id="rId17" Type="http://schemas.openxmlformats.org/officeDocument/2006/relationships/tags" Target="../tags/tag251.xml"/><Relationship Id="rId16" Type="http://schemas.openxmlformats.org/officeDocument/2006/relationships/tags" Target="../tags/tag250.xml"/><Relationship Id="rId15" Type="http://schemas.openxmlformats.org/officeDocument/2006/relationships/tags" Target="../tags/tag249.xml"/><Relationship Id="rId14" Type="http://schemas.openxmlformats.org/officeDocument/2006/relationships/image" Target="../media/image78.svg"/><Relationship Id="rId13" Type="http://schemas.openxmlformats.org/officeDocument/2006/relationships/image" Target="../media/image77.png"/><Relationship Id="rId12" Type="http://schemas.openxmlformats.org/officeDocument/2006/relationships/tags" Target="../tags/tag248.xml"/><Relationship Id="rId11" Type="http://schemas.openxmlformats.org/officeDocument/2006/relationships/tags" Target="../tags/tag247.xml"/><Relationship Id="rId10" Type="http://schemas.openxmlformats.org/officeDocument/2006/relationships/tags" Target="../tags/tag246.xml"/><Relationship Id="rId1" Type="http://schemas.openxmlformats.org/officeDocument/2006/relationships/tags" Target="../tags/tag239.xml"/></Relationships>
</file>

<file path=ppt/slides/_rels/slide33.xml.rels><?xml version="1.0" encoding="UTF-8" standalone="yes"?>
<Relationships xmlns="http://schemas.openxmlformats.org/package/2006/relationships"><Relationship Id="rId9" Type="http://schemas.openxmlformats.org/officeDocument/2006/relationships/image" Target="../media/image82.svg"/><Relationship Id="rId8" Type="http://schemas.openxmlformats.org/officeDocument/2006/relationships/image" Target="../media/image81.png"/><Relationship Id="rId7" Type="http://schemas.openxmlformats.org/officeDocument/2006/relationships/tags" Target="../tags/tag261.xml"/><Relationship Id="rId6" Type="http://schemas.openxmlformats.org/officeDocument/2006/relationships/tags" Target="../tags/tag260.xml"/><Relationship Id="rId5" Type="http://schemas.openxmlformats.org/officeDocument/2006/relationships/tags" Target="../tags/tag259.xml"/><Relationship Id="rId4" Type="http://schemas.openxmlformats.org/officeDocument/2006/relationships/tags" Target="../tags/tag258.xml"/><Relationship Id="rId3" Type="http://schemas.openxmlformats.org/officeDocument/2006/relationships/tags" Target="../tags/tag257.xml"/><Relationship Id="rId23" Type="http://schemas.openxmlformats.org/officeDocument/2006/relationships/slideLayout" Target="../slideLayouts/slideLayout65.xml"/><Relationship Id="rId22" Type="http://schemas.openxmlformats.org/officeDocument/2006/relationships/tags" Target="../tags/tag270.xml"/><Relationship Id="rId21" Type="http://schemas.openxmlformats.org/officeDocument/2006/relationships/tags" Target="../tags/tag269.xml"/><Relationship Id="rId20" Type="http://schemas.openxmlformats.org/officeDocument/2006/relationships/image" Target="../media/image86.svg"/><Relationship Id="rId2" Type="http://schemas.openxmlformats.org/officeDocument/2006/relationships/tags" Target="../tags/tag256.xml"/><Relationship Id="rId19" Type="http://schemas.openxmlformats.org/officeDocument/2006/relationships/image" Target="../media/image85.png"/><Relationship Id="rId18" Type="http://schemas.openxmlformats.org/officeDocument/2006/relationships/tags" Target="../tags/tag268.xml"/><Relationship Id="rId17" Type="http://schemas.openxmlformats.org/officeDocument/2006/relationships/tags" Target="../tags/tag267.xml"/><Relationship Id="rId16" Type="http://schemas.openxmlformats.org/officeDocument/2006/relationships/tags" Target="../tags/tag266.xml"/><Relationship Id="rId15" Type="http://schemas.openxmlformats.org/officeDocument/2006/relationships/tags" Target="../tags/tag265.xml"/><Relationship Id="rId14" Type="http://schemas.openxmlformats.org/officeDocument/2006/relationships/image" Target="../media/image84.svg"/><Relationship Id="rId13" Type="http://schemas.openxmlformats.org/officeDocument/2006/relationships/image" Target="../media/image83.png"/><Relationship Id="rId12" Type="http://schemas.openxmlformats.org/officeDocument/2006/relationships/tags" Target="../tags/tag264.xml"/><Relationship Id="rId11" Type="http://schemas.openxmlformats.org/officeDocument/2006/relationships/tags" Target="../tags/tag263.xml"/><Relationship Id="rId10" Type="http://schemas.openxmlformats.org/officeDocument/2006/relationships/tags" Target="../tags/tag262.xml"/><Relationship Id="rId1" Type="http://schemas.openxmlformats.org/officeDocument/2006/relationships/tags" Target="../tags/tag255.xml"/></Relationships>
</file>

<file path=ppt/slides/_rels/slide34.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70.xml"/><Relationship Id="rId3" Type="http://schemas.openxmlformats.org/officeDocument/2006/relationships/tags" Target="../tags/tag272.xml"/><Relationship Id="rId2" Type="http://schemas.openxmlformats.org/officeDocument/2006/relationships/image" Target="../media/image87.png"/><Relationship Id="rId1" Type="http://schemas.openxmlformats.org/officeDocument/2006/relationships/tags" Target="../tags/tag271.xml"/></Relationships>
</file>

<file path=ppt/slides/_rels/slide35.xml.rels><?xml version="1.0" encoding="UTF-8" standalone="yes"?>
<Relationships xmlns="http://schemas.openxmlformats.org/package/2006/relationships"><Relationship Id="rId9" Type="http://schemas.openxmlformats.org/officeDocument/2006/relationships/image" Target="../media/image91.jpeg"/><Relationship Id="rId8" Type="http://schemas.openxmlformats.org/officeDocument/2006/relationships/tags" Target="../tags/tag277.xml"/><Relationship Id="rId7" Type="http://schemas.openxmlformats.org/officeDocument/2006/relationships/image" Target="../media/image90.jpeg"/><Relationship Id="rId6" Type="http://schemas.openxmlformats.org/officeDocument/2006/relationships/tags" Target="../tags/tag276.xml"/><Relationship Id="rId5" Type="http://schemas.openxmlformats.org/officeDocument/2006/relationships/image" Target="../media/image89.jpeg"/><Relationship Id="rId4" Type="http://schemas.openxmlformats.org/officeDocument/2006/relationships/tags" Target="../tags/tag275.xml"/><Relationship Id="rId3" Type="http://schemas.openxmlformats.org/officeDocument/2006/relationships/image" Target="../media/image88.jpeg"/><Relationship Id="rId20" Type="http://schemas.openxmlformats.org/officeDocument/2006/relationships/notesSlide" Target="../notesSlides/notesSlide19.xml"/><Relationship Id="rId2" Type="http://schemas.openxmlformats.org/officeDocument/2006/relationships/tags" Target="../tags/tag274.xml"/><Relationship Id="rId19" Type="http://schemas.openxmlformats.org/officeDocument/2006/relationships/slideLayout" Target="../slideLayouts/slideLayout4.xml"/><Relationship Id="rId18" Type="http://schemas.openxmlformats.org/officeDocument/2006/relationships/tags" Target="../tags/tag286.xml"/><Relationship Id="rId17" Type="http://schemas.openxmlformats.org/officeDocument/2006/relationships/tags" Target="../tags/tag285.xml"/><Relationship Id="rId16" Type="http://schemas.openxmlformats.org/officeDocument/2006/relationships/tags" Target="../tags/tag284.xml"/><Relationship Id="rId15" Type="http://schemas.openxmlformats.org/officeDocument/2006/relationships/tags" Target="../tags/tag283.xml"/><Relationship Id="rId14" Type="http://schemas.openxmlformats.org/officeDocument/2006/relationships/tags" Target="../tags/tag282.xml"/><Relationship Id="rId13" Type="http://schemas.openxmlformats.org/officeDocument/2006/relationships/tags" Target="../tags/tag281.xml"/><Relationship Id="rId12" Type="http://schemas.openxmlformats.org/officeDocument/2006/relationships/tags" Target="../tags/tag280.xml"/><Relationship Id="rId11" Type="http://schemas.openxmlformats.org/officeDocument/2006/relationships/tags" Target="../tags/tag279.xml"/><Relationship Id="rId10" Type="http://schemas.openxmlformats.org/officeDocument/2006/relationships/tags" Target="../tags/tag278.xml"/><Relationship Id="rId1" Type="http://schemas.openxmlformats.org/officeDocument/2006/relationships/tags" Target="../tags/tag273.xml"/></Relationships>
</file>

<file path=ppt/slides/_rels/slide36.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3.xml"/><Relationship Id="rId2" Type="http://schemas.openxmlformats.org/officeDocument/2006/relationships/image" Target="../media/image92.svg"/><Relationship Id="rId1" Type="http://schemas.openxmlformats.org/officeDocument/2006/relationships/image" Target="../media/image14.png"/></Relationships>
</file>

<file path=ppt/slides/_rels/slide37.xml.rels><?xml version="1.0" encoding="UTF-8" standalone="yes"?>
<Relationships xmlns="http://schemas.openxmlformats.org/package/2006/relationships"><Relationship Id="rId9" Type="http://schemas.openxmlformats.org/officeDocument/2006/relationships/image" Target="../media/image94.jpeg"/><Relationship Id="rId8" Type="http://schemas.openxmlformats.org/officeDocument/2006/relationships/tags" Target="../tags/tag293.xml"/><Relationship Id="rId7" Type="http://schemas.openxmlformats.org/officeDocument/2006/relationships/image" Target="../media/image93.jpeg"/><Relationship Id="rId6" Type="http://schemas.openxmlformats.org/officeDocument/2006/relationships/tags" Target="../tags/tag292.xml"/><Relationship Id="rId5" Type="http://schemas.openxmlformats.org/officeDocument/2006/relationships/tags" Target="../tags/tag291.xml"/><Relationship Id="rId4" Type="http://schemas.openxmlformats.org/officeDocument/2006/relationships/tags" Target="../tags/tag290.xml"/><Relationship Id="rId32" Type="http://schemas.openxmlformats.org/officeDocument/2006/relationships/slideLayout" Target="../slideLayouts/slideLayout4.xml"/><Relationship Id="rId31" Type="http://schemas.openxmlformats.org/officeDocument/2006/relationships/tags" Target="../tags/tag313.xml"/><Relationship Id="rId30" Type="http://schemas.openxmlformats.org/officeDocument/2006/relationships/tags" Target="../tags/tag312.xml"/><Relationship Id="rId3" Type="http://schemas.openxmlformats.org/officeDocument/2006/relationships/tags" Target="../tags/tag289.xml"/><Relationship Id="rId29" Type="http://schemas.openxmlformats.org/officeDocument/2006/relationships/tags" Target="../tags/tag311.xml"/><Relationship Id="rId28" Type="http://schemas.openxmlformats.org/officeDocument/2006/relationships/tags" Target="../tags/tag310.xml"/><Relationship Id="rId27" Type="http://schemas.openxmlformats.org/officeDocument/2006/relationships/tags" Target="../tags/tag309.xml"/><Relationship Id="rId26" Type="http://schemas.openxmlformats.org/officeDocument/2006/relationships/tags" Target="../tags/tag308.xml"/><Relationship Id="rId25" Type="http://schemas.openxmlformats.org/officeDocument/2006/relationships/tags" Target="../tags/tag307.xml"/><Relationship Id="rId24" Type="http://schemas.openxmlformats.org/officeDocument/2006/relationships/tags" Target="../tags/tag306.xml"/><Relationship Id="rId23" Type="http://schemas.openxmlformats.org/officeDocument/2006/relationships/tags" Target="../tags/tag305.xml"/><Relationship Id="rId22" Type="http://schemas.openxmlformats.org/officeDocument/2006/relationships/tags" Target="../tags/tag304.xml"/><Relationship Id="rId21" Type="http://schemas.openxmlformats.org/officeDocument/2006/relationships/tags" Target="../tags/tag303.xml"/><Relationship Id="rId20" Type="http://schemas.openxmlformats.org/officeDocument/2006/relationships/tags" Target="../tags/tag302.xml"/><Relationship Id="rId2" Type="http://schemas.openxmlformats.org/officeDocument/2006/relationships/tags" Target="../tags/tag288.xml"/><Relationship Id="rId19" Type="http://schemas.openxmlformats.org/officeDocument/2006/relationships/tags" Target="../tags/tag301.xml"/><Relationship Id="rId18" Type="http://schemas.openxmlformats.org/officeDocument/2006/relationships/tags" Target="../tags/tag300.xml"/><Relationship Id="rId17" Type="http://schemas.openxmlformats.org/officeDocument/2006/relationships/tags" Target="../tags/tag299.xml"/><Relationship Id="rId16" Type="http://schemas.openxmlformats.org/officeDocument/2006/relationships/tags" Target="../tags/tag298.xml"/><Relationship Id="rId15" Type="http://schemas.openxmlformats.org/officeDocument/2006/relationships/tags" Target="../tags/tag297.xml"/><Relationship Id="rId14" Type="http://schemas.openxmlformats.org/officeDocument/2006/relationships/tags" Target="../tags/tag296.xml"/><Relationship Id="rId13" Type="http://schemas.openxmlformats.org/officeDocument/2006/relationships/image" Target="../media/image96.jpeg"/><Relationship Id="rId12" Type="http://schemas.openxmlformats.org/officeDocument/2006/relationships/tags" Target="../tags/tag295.xml"/><Relationship Id="rId11" Type="http://schemas.openxmlformats.org/officeDocument/2006/relationships/image" Target="../media/image95.jpeg"/><Relationship Id="rId10" Type="http://schemas.openxmlformats.org/officeDocument/2006/relationships/tags" Target="../tags/tag294.xml"/><Relationship Id="rId1" Type="http://schemas.openxmlformats.org/officeDocument/2006/relationships/tags" Target="../tags/tag287.xml"/></Relationships>
</file>

<file path=ppt/slides/_rels/slide38.xml.rels><?xml version="1.0" encoding="UTF-8" standalone="yes"?>
<Relationships xmlns="http://schemas.openxmlformats.org/package/2006/relationships"><Relationship Id="rId9" Type="http://schemas.openxmlformats.org/officeDocument/2006/relationships/tags" Target="../tags/tag322.xml"/><Relationship Id="rId8" Type="http://schemas.openxmlformats.org/officeDocument/2006/relationships/tags" Target="../tags/tag321.xml"/><Relationship Id="rId7" Type="http://schemas.openxmlformats.org/officeDocument/2006/relationships/tags" Target="../tags/tag320.xml"/><Relationship Id="rId6" Type="http://schemas.openxmlformats.org/officeDocument/2006/relationships/tags" Target="../tags/tag319.xml"/><Relationship Id="rId5" Type="http://schemas.openxmlformats.org/officeDocument/2006/relationships/tags" Target="../tags/tag318.xml"/><Relationship Id="rId4" Type="http://schemas.openxmlformats.org/officeDocument/2006/relationships/tags" Target="../tags/tag317.xml"/><Relationship Id="rId3" Type="http://schemas.openxmlformats.org/officeDocument/2006/relationships/tags" Target="../tags/tag316.xml"/><Relationship Id="rId2" Type="http://schemas.openxmlformats.org/officeDocument/2006/relationships/tags" Target="../tags/tag315.xml"/><Relationship Id="rId19" Type="http://schemas.openxmlformats.org/officeDocument/2006/relationships/slideLayout" Target="../slideLayouts/slideLayout4.xml"/><Relationship Id="rId18" Type="http://schemas.openxmlformats.org/officeDocument/2006/relationships/tags" Target="../tags/tag327.xml"/><Relationship Id="rId17" Type="http://schemas.openxmlformats.org/officeDocument/2006/relationships/image" Target="../media/image100.jpeg"/><Relationship Id="rId16" Type="http://schemas.openxmlformats.org/officeDocument/2006/relationships/tags" Target="../tags/tag326.xml"/><Relationship Id="rId15" Type="http://schemas.openxmlformats.org/officeDocument/2006/relationships/image" Target="../media/image99.jpeg"/><Relationship Id="rId14" Type="http://schemas.openxmlformats.org/officeDocument/2006/relationships/tags" Target="../tags/tag325.xml"/><Relationship Id="rId13" Type="http://schemas.openxmlformats.org/officeDocument/2006/relationships/image" Target="../media/image98.jpeg"/><Relationship Id="rId12" Type="http://schemas.openxmlformats.org/officeDocument/2006/relationships/tags" Target="../tags/tag324.xml"/><Relationship Id="rId11" Type="http://schemas.openxmlformats.org/officeDocument/2006/relationships/image" Target="../media/image97.jpeg"/><Relationship Id="rId10" Type="http://schemas.openxmlformats.org/officeDocument/2006/relationships/tags" Target="../tags/tag323.xml"/><Relationship Id="rId1" Type="http://schemas.openxmlformats.org/officeDocument/2006/relationships/tags" Target="../tags/tag314.xml"/></Relationships>
</file>

<file path=ppt/slides/_rels/slide39.xml.rels><?xml version="1.0" encoding="UTF-8" standalone="yes"?>
<Relationships xmlns="http://schemas.openxmlformats.org/package/2006/relationships"><Relationship Id="rId9" Type="http://schemas.openxmlformats.org/officeDocument/2006/relationships/tags" Target="../tags/tag336.xml"/><Relationship Id="rId8" Type="http://schemas.openxmlformats.org/officeDocument/2006/relationships/tags" Target="../tags/tag335.xml"/><Relationship Id="rId7" Type="http://schemas.openxmlformats.org/officeDocument/2006/relationships/tags" Target="../tags/tag334.xml"/><Relationship Id="rId6" Type="http://schemas.openxmlformats.org/officeDocument/2006/relationships/tags" Target="../tags/tag333.xml"/><Relationship Id="rId5" Type="http://schemas.openxmlformats.org/officeDocument/2006/relationships/tags" Target="../tags/tag332.xml"/><Relationship Id="rId4" Type="http://schemas.openxmlformats.org/officeDocument/2006/relationships/tags" Target="../tags/tag331.xml"/><Relationship Id="rId3" Type="http://schemas.openxmlformats.org/officeDocument/2006/relationships/tags" Target="../tags/tag330.xml"/><Relationship Id="rId23" Type="http://schemas.openxmlformats.org/officeDocument/2006/relationships/slideLayout" Target="../slideLayouts/slideLayout4.xml"/><Relationship Id="rId22" Type="http://schemas.openxmlformats.org/officeDocument/2006/relationships/tags" Target="../tags/tag345.xml"/><Relationship Id="rId21" Type="http://schemas.openxmlformats.org/officeDocument/2006/relationships/image" Target="../media/image104.jpeg"/><Relationship Id="rId20" Type="http://schemas.openxmlformats.org/officeDocument/2006/relationships/tags" Target="../tags/tag344.xml"/><Relationship Id="rId2" Type="http://schemas.openxmlformats.org/officeDocument/2006/relationships/tags" Target="../tags/tag329.xml"/><Relationship Id="rId19" Type="http://schemas.openxmlformats.org/officeDocument/2006/relationships/image" Target="../media/image103.jpeg"/><Relationship Id="rId18" Type="http://schemas.openxmlformats.org/officeDocument/2006/relationships/tags" Target="../tags/tag343.xml"/><Relationship Id="rId17" Type="http://schemas.openxmlformats.org/officeDocument/2006/relationships/image" Target="../media/image102.jpeg"/><Relationship Id="rId16" Type="http://schemas.openxmlformats.org/officeDocument/2006/relationships/tags" Target="../tags/tag342.xml"/><Relationship Id="rId15" Type="http://schemas.openxmlformats.org/officeDocument/2006/relationships/image" Target="../media/image101.jpeg"/><Relationship Id="rId14" Type="http://schemas.openxmlformats.org/officeDocument/2006/relationships/tags" Target="../tags/tag341.xml"/><Relationship Id="rId13" Type="http://schemas.openxmlformats.org/officeDocument/2006/relationships/tags" Target="../tags/tag340.xml"/><Relationship Id="rId12" Type="http://schemas.openxmlformats.org/officeDocument/2006/relationships/tags" Target="../tags/tag339.xml"/><Relationship Id="rId11" Type="http://schemas.openxmlformats.org/officeDocument/2006/relationships/tags" Target="../tags/tag338.xml"/><Relationship Id="rId10" Type="http://schemas.openxmlformats.org/officeDocument/2006/relationships/tags" Target="../tags/tag337.xml"/><Relationship Id="rId1" Type="http://schemas.openxmlformats.org/officeDocument/2006/relationships/tags" Target="../tags/tag32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9" Type="http://schemas.openxmlformats.org/officeDocument/2006/relationships/image" Target="../media/image108.jpeg"/><Relationship Id="rId8" Type="http://schemas.openxmlformats.org/officeDocument/2006/relationships/tags" Target="../tags/tag350.xml"/><Relationship Id="rId7" Type="http://schemas.openxmlformats.org/officeDocument/2006/relationships/image" Target="../media/image107.jpeg"/><Relationship Id="rId6" Type="http://schemas.openxmlformats.org/officeDocument/2006/relationships/tags" Target="../tags/tag349.xml"/><Relationship Id="rId5" Type="http://schemas.openxmlformats.org/officeDocument/2006/relationships/image" Target="../media/image106.jpeg"/><Relationship Id="rId4" Type="http://schemas.openxmlformats.org/officeDocument/2006/relationships/tags" Target="../tags/tag348.xml"/><Relationship Id="rId3" Type="http://schemas.openxmlformats.org/officeDocument/2006/relationships/image" Target="../media/image105.jpeg"/><Relationship Id="rId20" Type="http://schemas.openxmlformats.org/officeDocument/2006/relationships/notesSlide" Target="../notesSlides/notesSlide21.xml"/><Relationship Id="rId2" Type="http://schemas.openxmlformats.org/officeDocument/2006/relationships/tags" Target="../tags/tag347.xml"/><Relationship Id="rId19" Type="http://schemas.openxmlformats.org/officeDocument/2006/relationships/slideLayout" Target="../slideLayouts/slideLayout4.xml"/><Relationship Id="rId18" Type="http://schemas.openxmlformats.org/officeDocument/2006/relationships/tags" Target="../tags/tag359.xml"/><Relationship Id="rId17" Type="http://schemas.openxmlformats.org/officeDocument/2006/relationships/tags" Target="../tags/tag358.xml"/><Relationship Id="rId16" Type="http://schemas.openxmlformats.org/officeDocument/2006/relationships/tags" Target="../tags/tag357.xml"/><Relationship Id="rId15" Type="http://schemas.openxmlformats.org/officeDocument/2006/relationships/tags" Target="../tags/tag356.xml"/><Relationship Id="rId14" Type="http://schemas.openxmlformats.org/officeDocument/2006/relationships/tags" Target="../tags/tag355.xml"/><Relationship Id="rId13" Type="http://schemas.openxmlformats.org/officeDocument/2006/relationships/tags" Target="../tags/tag354.xml"/><Relationship Id="rId12" Type="http://schemas.openxmlformats.org/officeDocument/2006/relationships/tags" Target="../tags/tag353.xml"/><Relationship Id="rId11" Type="http://schemas.openxmlformats.org/officeDocument/2006/relationships/tags" Target="../tags/tag352.xml"/><Relationship Id="rId10" Type="http://schemas.openxmlformats.org/officeDocument/2006/relationships/tags" Target="../tags/tag351.xml"/><Relationship Id="rId1" Type="http://schemas.openxmlformats.org/officeDocument/2006/relationships/tags" Target="../tags/tag346.xml"/></Relationships>
</file>

<file path=ppt/slides/_rels/slide41.xml.rels><?xml version="1.0" encoding="UTF-8" standalone="yes"?>
<Relationships xmlns="http://schemas.openxmlformats.org/package/2006/relationships"><Relationship Id="rId9" Type="http://schemas.openxmlformats.org/officeDocument/2006/relationships/tags" Target="../tags/tag367.xml"/><Relationship Id="rId8" Type="http://schemas.openxmlformats.org/officeDocument/2006/relationships/tags" Target="../tags/tag366.xml"/><Relationship Id="rId7" Type="http://schemas.openxmlformats.org/officeDocument/2006/relationships/tags" Target="../tags/tag365.xml"/><Relationship Id="rId6" Type="http://schemas.openxmlformats.org/officeDocument/2006/relationships/tags" Target="../tags/tag364.xml"/><Relationship Id="rId5" Type="http://schemas.openxmlformats.org/officeDocument/2006/relationships/tags" Target="../tags/tag363.xml"/><Relationship Id="rId4" Type="http://schemas.openxmlformats.org/officeDocument/2006/relationships/tags" Target="../tags/tag362.xml"/><Relationship Id="rId3" Type="http://schemas.openxmlformats.org/officeDocument/2006/relationships/image" Target="../media/image109.jpeg"/><Relationship Id="rId24" Type="http://schemas.openxmlformats.org/officeDocument/2006/relationships/slideLayout" Target="../slideLayouts/slideLayout4.xml"/><Relationship Id="rId23" Type="http://schemas.openxmlformats.org/officeDocument/2006/relationships/tags" Target="../tags/tag375.xml"/><Relationship Id="rId22" Type="http://schemas.openxmlformats.org/officeDocument/2006/relationships/image" Target="../media/image45.svg"/><Relationship Id="rId21" Type="http://schemas.openxmlformats.org/officeDocument/2006/relationships/image" Target="../media/image44.png"/><Relationship Id="rId20" Type="http://schemas.openxmlformats.org/officeDocument/2006/relationships/tags" Target="../tags/tag374.xml"/><Relationship Id="rId2" Type="http://schemas.openxmlformats.org/officeDocument/2006/relationships/tags" Target="../tags/tag361.xml"/><Relationship Id="rId19" Type="http://schemas.openxmlformats.org/officeDocument/2006/relationships/image" Target="../media/image47.svg"/><Relationship Id="rId18" Type="http://schemas.openxmlformats.org/officeDocument/2006/relationships/image" Target="../media/image46.png"/><Relationship Id="rId17" Type="http://schemas.openxmlformats.org/officeDocument/2006/relationships/tags" Target="../tags/tag373.xml"/><Relationship Id="rId16" Type="http://schemas.openxmlformats.org/officeDocument/2006/relationships/image" Target="../media/image43.svg"/><Relationship Id="rId15" Type="http://schemas.openxmlformats.org/officeDocument/2006/relationships/image" Target="../media/image42.png"/><Relationship Id="rId14" Type="http://schemas.openxmlformats.org/officeDocument/2006/relationships/tags" Target="../tags/tag372.xml"/><Relationship Id="rId13" Type="http://schemas.openxmlformats.org/officeDocument/2006/relationships/tags" Target="../tags/tag371.xml"/><Relationship Id="rId12" Type="http://schemas.openxmlformats.org/officeDocument/2006/relationships/tags" Target="../tags/tag370.xml"/><Relationship Id="rId11" Type="http://schemas.openxmlformats.org/officeDocument/2006/relationships/tags" Target="../tags/tag369.xml"/><Relationship Id="rId10" Type="http://schemas.openxmlformats.org/officeDocument/2006/relationships/tags" Target="../tags/tag368.xml"/><Relationship Id="rId1" Type="http://schemas.openxmlformats.org/officeDocument/2006/relationships/tags" Target="../tags/tag360.xml"/></Relationships>
</file>

<file path=ppt/slides/_rels/slide42.xml.rels><?xml version="1.0" encoding="UTF-8" standalone="yes"?>
<Relationships xmlns="http://schemas.openxmlformats.org/package/2006/relationships"><Relationship Id="rId9" Type="http://schemas.openxmlformats.org/officeDocument/2006/relationships/tags" Target="../tags/tag382.xml"/><Relationship Id="rId8" Type="http://schemas.openxmlformats.org/officeDocument/2006/relationships/image" Target="../media/image111.jpeg"/><Relationship Id="rId7" Type="http://schemas.openxmlformats.org/officeDocument/2006/relationships/tags" Target="../tags/tag381.xml"/><Relationship Id="rId6" Type="http://schemas.openxmlformats.org/officeDocument/2006/relationships/tags" Target="../tags/tag380.xml"/><Relationship Id="rId5" Type="http://schemas.openxmlformats.org/officeDocument/2006/relationships/image" Target="../media/image110.jpeg"/><Relationship Id="rId4" Type="http://schemas.openxmlformats.org/officeDocument/2006/relationships/tags" Target="../tags/tag379.xml"/><Relationship Id="rId3" Type="http://schemas.openxmlformats.org/officeDocument/2006/relationships/tags" Target="../tags/tag378.xml"/><Relationship Id="rId2" Type="http://schemas.openxmlformats.org/officeDocument/2006/relationships/tags" Target="../tags/tag377.xml"/><Relationship Id="rId18" Type="http://schemas.openxmlformats.org/officeDocument/2006/relationships/slideLayout" Target="../slideLayouts/slideLayout4.xml"/><Relationship Id="rId17" Type="http://schemas.openxmlformats.org/officeDocument/2006/relationships/tags" Target="../tags/tag389.xml"/><Relationship Id="rId16" Type="http://schemas.openxmlformats.org/officeDocument/2006/relationships/tags" Target="../tags/tag388.xml"/><Relationship Id="rId15" Type="http://schemas.openxmlformats.org/officeDocument/2006/relationships/tags" Target="../tags/tag387.xml"/><Relationship Id="rId14" Type="http://schemas.openxmlformats.org/officeDocument/2006/relationships/tags" Target="../tags/tag386.xml"/><Relationship Id="rId13" Type="http://schemas.openxmlformats.org/officeDocument/2006/relationships/image" Target="../media/image112.jpeg"/><Relationship Id="rId12" Type="http://schemas.openxmlformats.org/officeDocument/2006/relationships/tags" Target="../tags/tag385.xml"/><Relationship Id="rId11" Type="http://schemas.openxmlformats.org/officeDocument/2006/relationships/tags" Target="../tags/tag384.xml"/><Relationship Id="rId10" Type="http://schemas.openxmlformats.org/officeDocument/2006/relationships/tags" Target="../tags/tag383.xml"/><Relationship Id="rId1" Type="http://schemas.openxmlformats.org/officeDocument/2006/relationships/tags" Target="../tags/tag376.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3.xml"/><Relationship Id="rId2" Type="http://schemas.openxmlformats.org/officeDocument/2006/relationships/image" Target="../media/image15.svg"/><Relationship Id="rId1" Type="http://schemas.openxmlformats.org/officeDocument/2006/relationships/image" Target="../media/image14.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ags" Target="../tags/tag3.xml"/><Relationship Id="rId2" Type="http://schemas.openxmlformats.org/officeDocument/2006/relationships/image" Target="../media/image16.png"/><Relationship Id="rId1" Type="http://schemas.openxmlformats.org/officeDocument/2006/relationships/tags" Target="../tags/tag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30.xml"/><Relationship Id="rId2" Type="http://schemas.openxmlformats.org/officeDocument/2006/relationships/tags" Target="../tags/tag4.xml"/><Relationship Id="rId1"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tags" Target="../tags/tag5.xml"/><Relationship Id="rId1" Type="http://schemas.openxmlformats.org/officeDocument/2006/relationships/image" Target="../media/image18.png"/></Relationships>
</file>

<file path=ppt/slides/_rels/slide9.xml.rels><?xml version="1.0" encoding="UTF-8" standalone="yes"?>
<Relationships xmlns="http://schemas.openxmlformats.org/package/2006/relationships"><Relationship Id="rId9" Type="http://schemas.openxmlformats.org/officeDocument/2006/relationships/tags" Target="../tags/tag14.xml"/><Relationship Id="rId8" Type="http://schemas.openxmlformats.org/officeDocument/2006/relationships/tags" Target="../tags/tag13.xml"/><Relationship Id="rId7" Type="http://schemas.openxmlformats.org/officeDocument/2006/relationships/tags" Target="../tags/tag12.xml"/><Relationship Id="rId6" Type="http://schemas.openxmlformats.org/officeDocument/2006/relationships/tags" Target="../tags/tag11.xml"/><Relationship Id="rId5" Type="http://schemas.openxmlformats.org/officeDocument/2006/relationships/tags" Target="../tags/tag10.xml"/><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tags" Target="../tags/tag7.xml"/><Relationship Id="rId19" Type="http://schemas.openxmlformats.org/officeDocument/2006/relationships/slideLayout" Target="../slideLayouts/slideLayout20.xml"/><Relationship Id="rId18" Type="http://schemas.openxmlformats.org/officeDocument/2006/relationships/tags" Target="../tags/tag19.xml"/><Relationship Id="rId17" Type="http://schemas.openxmlformats.org/officeDocument/2006/relationships/image" Target="../media/image22.jpeg"/><Relationship Id="rId16" Type="http://schemas.openxmlformats.org/officeDocument/2006/relationships/tags" Target="../tags/tag18.xml"/><Relationship Id="rId15" Type="http://schemas.openxmlformats.org/officeDocument/2006/relationships/image" Target="../media/image21.jpeg"/><Relationship Id="rId14" Type="http://schemas.openxmlformats.org/officeDocument/2006/relationships/tags" Target="../tags/tag17.xml"/><Relationship Id="rId13" Type="http://schemas.openxmlformats.org/officeDocument/2006/relationships/image" Target="../media/image20.jpeg"/><Relationship Id="rId12" Type="http://schemas.openxmlformats.org/officeDocument/2006/relationships/tags" Target="../tags/tag16.xml"/><Relationship Id="rId11" Type="http://schemas.openxmlformats.org/officeDocument/2006/relationships/image" Target="../media/image19.jpeg"/><Relationship Id="rId10" Type="http://schemas.openxmlformats.org/officeDocument/2006/relationships/tags" Target="../tags/tag15.xml"/><Relationship Id="rId1" Type="http://schemas.openxmlformats.org/officeDocument/2006/relationships/tags" Target="../tags/tag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圆角 10"/>
          <p:cNvSpPr/>
          <p:nvPr/>
        </p:nvSpPr>
        <p:spPr>
          <a:xfrm>
            <a:off x="2465705" y="3577590"/>
            <a:ext cx="3197225" cy="539750"/>
          </a:xfrm>
          <a:prstGeom prst="roundRect">
            <a:avLst>
              <a:gd name="adj" fmla="val 50000"/>
            </a:avLst>
          </a:prstGeom>
          <a:noFill/>
          <a:ln w="12700">
            <a:solidFill>
              <a:schemeClr val="accent2"/>
            </a:solidFill>
            <a:round/>
          </a:ln>
          <a:effectLst/>
        </p:spPr>
        <p:txBody>
          <a:bodyPr vert="horz" wrap="square" lIns="91440" tIns="45720" rIns="91440" bIns="45720" numCol="1" anchor="ctr" anchorCtr="0" compatLnSpc="1"/>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a:ln>
                  <a:noFill/>
                </a:ln>
                <a:solidFill>
                  <a:srgbClr val="559BE0"/>
                </a:solidFill>
                <a:effectLst/>
                <a:uLnTx/>
                <a:uFillTx/>
                <a:latin typeface="汉仪雅酷黑 85W"/>
                <a:ea typeface="汉仪雅酷黑 85W"/>
                <a:cs typeface="+mn-cs"/>
              </a:rPr>
              <a:t>北京出版社</a:t>
            </a:r>
            <a:endParaRPr kumimoji="0" lang="zh-CN" altLang="en-US" sz="2400" b="0" i="0" u="none" strike="noStrike" kern="1200" cap="none" spc="0" normalizeH="0" baseline="0" noProof="0">
              <a:ln>
                <a:noFill/>
              </a:ln>
              <a:solidFill>
                <a:srgbClr val="559BE0"/>
              </a:solidFill>
              <a:effectLst/>
              <a:uLnTx/>
              <a:uFillTx/>
              <a:latin typeface="汉仪雅酷黑 85W"/>
              <a:ea typeface="汉仪雅酷黑 85W"/>
              <a:cs typeface="+mn-cs"/>
            </a:endParaRPr>
          </a:p>
        </p:txBody>
      </p:sp>
      <p:sp>
        <p:nvSpPr>
          <p:cNvPr id="4" name="文本框 3"/>
          <p:cNvSpPr txBox="1"/>
          <p:nvPr/>
        </p:nvSpPr>
        <p:spPr>
          <a:xfrm>
            <a:off x="851770" y="2357720"/>
            <a:ext cx="6425536" cy="101473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6000" b="0" i="0" u="none" strike="noStrike" kern="1200" cap="none" spc="0" normalizeH="0" baseline="0" noProof="0" dirty="0">
                <a:ln>
                  <a:noFill/>
                </a:ln>
                <a:solidFill>
                  <a:srgbClr val="2374C4"/>
                </a:solidFill>
                <a:effectLst/>
                <a:uLnTx/>
                <a:uFillTx/>
                <a:latin typeface="汉仪雅酷黑 85W"/>
                <a:ea typeface="汉仪雅酷黑 85W"/>
                <a:cs typeface="思源黑体 CN Light" panose="020B0300000000000000" charset="-122"/>
                <a:sym typeface="思源宋体 CN" panose="02020400000000000000" pitchFamily="18" charset="-122"/>
              </a:rPr>
              <a:t>网络综合布线</a:t>
            </a:r>
            <a:endParaRPr kumimoji="0" lang="zh-CN" altLang="en-US" sz="6000" b="0" i="0" u="none" strike="noStrike" kern="1200" cap="none" spc="0" normalizeH="0" baseline="0" noProof="0" dirty="0">
              <a:ln>
                <a:noFill/>
              </a:ln>
              <a:solidFill>
                <a:srgbClr val="2374C4"/>
              </a:solidFill>
              <a:effectLst/>
              <a:uLnTx/>
              <a:uFillTx/>
              <a:latin typeface="汉仪雅酷黑 85W"/>
              <a:ea typeface="汉仪雅酷黑 85W"/>
              <a:cs typeface="思源黑体 CN Light" panose="020B0300000000000000" charset="-122"/>
              <a:sym typeface="思源宋体 CN" panose="020204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randombar(horizontal)">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901330" y="1862785"/>
            <a:ext cx="10389235" cy="817459"/>
            <a:chOff x="901330" y="2407434"/>
            <a:chExt cx="10389235" cy="817459"/>
          </a:xfrm>
        </p:grpSpPr>
        <p:sp>
          <p:nvSpPr>
            <p:cNvPr id="7" name="矩形 6"/>
            <p:cNvSpPr/>
            <p:nvPr/>
          </p:nvSpPr>
          <p:spPr>
            <a:xfrm>
              <a:off x="901330" y="2407434"/>
              <a:ext cx="10389235" cy="683895"/>
            </a:xfrm>
            <a:prstGeom prst="rect">
              <a:avLst/>
            </a:prstGeom>
            <a:solidFill>
              <a:schemeClr val="bg1">
                <a:lumMod val="95000"/>
              </a:schemeClr>
            </a:solid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lumMod val="75000"/>
                    <a:lumOff val="25000"/>
                  </a:srgbClr>
                </a:solidFill>
                <a:effectLst/>
                <a:uLnTx/>
                <a:uFillTx/>
                <a:latin typeface="汉仪雅酷黑 85W"/>
                <a:ea typeface="汉仪正圆-55W"/>
                <a:cs typeface="+mn-cs"/>
              </a:endParaRPr>
            </a:p>
          </p:txBody>
        </p:sp>
        <p:sp>
          <p:nvSpPr>
            <p:cNvPr id="2" name="文本框 1"/>
            <p:cNvSpPr txBox="1"/>
            <p:nvPr/>
          </p:nvSpPr>
          <p:spPr>
            <a:xfrm>
              <a:off x="1026893" y="2462336"/>
              <a:ext cx="10058449" cy="460375"/>
            </a:xfrm>
            <a:prstGeom prst="rect">
              <a:avLst/>
            </a:prstGeom>
            <a:noFill/>
          </p:spPr>
          <p:txBody>
            <a:bodyPr wrap="square" rtlCol="0" anchor="t">
              <a:spAutoFit/>
            </a:bodyPr>
            <a:lstStyle/>
            <a:p>
              <a:pPr marL="0" marR="0" lvl="0" indent="0" algn="just" defTabSz="4572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墙上敷设的综合布线缆线及管线与其他管线的间距应符合表</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 4- 2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的规定。</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p:txBody>
        </p:sp>
        <p:sp>
          <p:nvSpPr>
            <p:cNvPr id="8" name="矩形: 圆角 7"/>
            <p:cNvSpPr/>
            <p:nvPr/>
          </p:nvSpPr>
          <p:spPr>
            <a:xfrm>
              <a:off x="10112149" y="3091886"/>
              <a:ext cx="993198" cy="133007"/>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2200" b="0" i="0" u="none" strike="noStrike" kern="1200" cap="none" spc="0" normalizeH="0" baseline="0" noProof="0" dirty="0">
                <a:ln>
                  <a:noFill/>
                </a:ln>
                <a:solidFill>
                  <a:srgbClr val="000000">
                    <a:lumMod val="75000"/>
                    <a:lumOff val="25000"/>
                  </a:srgbClr>
                </a:solidFill>
                <a:effectLst/>
                <a:uLnTx/>
                <a:uFillTx/>
                <a:latin typeface="汉仪雅酷黑 85W"/>
                <a:ea typeface="汉仪正圆-55W"/>
                <a:cs typeface="+mn-cs"/>
                <a:sym typeface="思源黑体 CN Regular" panose="020B0500000000000000" pitchFamily="34" charset="-122"/>
              </a:endParaRPr>
            </a:p>
          </p:txBody>
        </p:sp>
      </p:grpSp>
      <p:sp>
        <p:nvSpPr>
          <p:cNvPr id="5" name="文本框 4"/>
          <p:cNvSpPr txBox="1"/>
          <p:nvPr/>
        </p:nvSpPr>
        <p:spPr>
          <a:xfrm>
            <a:off x="1874520" y="503238"/>
            <a:ext cx="5400040" cy="1359535"/>
          </a:xfrm>
          <a:prstGeom prst="rect">
            <a:avLst/>
          </a:prstGeom>
          <a:noFill/>
        </p:spPr>
        <p:txBody>
          <a:bodyPr wrap="square" lIns="0" tIns="0" rIns="0" bIns="0" rtlCol="0" anchor="ctr" anchorCtr="0">
            <a:spAutoFit/>
          </a:bodyPr>
          <a:lstStyle/>
          <a:p>
            <a:pPr marR="0" lvl="0" indent="0" algn="l" defTabSz="914400" rtl="0" fontAlgn="auto">
              <a:lnSpc>
                <a:spcPct val="130000"/>
              </a:lnSpc>
              <a:spcBef>
                <a:spcPts val="0"/>
              </a:spcBef>
              <a:spcAft>
                <a:spcPts val="0"/>
              </a:spcAft>
              <a:buClrTx/>
              <a:buSzTx/>
              <a:buFontTx/>
              <a:buNone/>
              <a:defRPr/>
            </a:pPr>
            <a:r>
              <a:rPr kumimoji="0" lang="zh-CN" altLang="en-US" sz="36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mn-lt"/>
              </a:rPr>
              <a:t>知识链接</a:t>
            </a:r>
            <a:endParaRPr kumimoji="0" lang="zh-CN" altLang="en-US" sz="36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mn-lt"/>
            </a:endParaRPr>
          </a:p>
          <a:p>
            <a:pPr marR="0" lvl="0" indent="0" algn="l" defTabSz="914400" rtl="0" fontAlgn="auto">
              <a:lnSpc>
                <a:spcPct val="13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mn-lt"/>
              </a:rPr>
              <a:t>1. 缆线与其他管线的间距</a:t>
            </a:r>
            <a:endParaRPr kumimoji="0" lang="zh-CN" altLang="en-US" sz="32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mn-lt"/>
            </a:endParaRPr>
          </a:p>
        </p:txBody>
      </p:sp>
      <p:pic>
        <p:nvPicPr>
          <p:cNvPr id="3" name="图片 2"/>
          <p:cNvPicPr>
            <a:picLocks noChangeAspect="1"/>
          </p:cNvPicPr>
          <p:nvPr/>
        </p:nvPicPr>
        <p:blipFill>
          <a:blip r:embed="rId1"/>
          <a:stretch>
            <a:fillRect/>
          </a:stretch>
        </p:blipFill>
        <p:spPr>
          <a:xfrm>
            <a:off x="1458595" y="2849245"/>
            <a:ext cx="9232900" cy="314706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901330" y="1722450"/>
            <a:ext cx="10389235" cy="817459"/>
            <a:chOff x="901330" y="2407434"/>
            <a:chExt cx="10389235" cy="817459"/>
          </a:xfrm>
        </p:grpSpPr>
        <p:sp>
          <p:nvSpPr>
            <p:cNvPr id="7" name="矩形 6"/>
            <p:cNvSpPr/>
            <p:nvPr/>
          </p:nvSpPr>
          <p:spPr>
            <a:xfrm>
              <a:off x="901330" y="2407434"/>
              <a:ext cx="10389235" cy="683895"/>
            </a:xfrm>
            <a:prstGeom prst="rect">
              <a:avLst/>
            </a:prstGeom>
            <a:solidFill>
              <a:schemeClr val="bg1">
                <a:lumMod val="95000"/>
              </a:schemeClr>
            </a:solid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lumMod val="75000"/>
                    <a:lumOff val="25000"/>
                  </a:srgbClr>
                </a:solidFill>
                <a:effectLst/>
                <a:uLnTx/>
                <a:uFillTx/>
                <a:latin typeface="汉仪雅酷黑 85W"/>
                <a:ea typeface="汉仪正圆-55W"/>
                <a:cs typeface="+mn-cs"/>
              </a:endParaRPr>
            </a:p>
          </p:txBody>
        </p:sp>
        <p:sp>
          <p:nvSpPr>
            <p:cNvPr id="2" name="文本框 1"/>
            <p:cNvSpPr txBox="1"/>
            <p:nvPr/>
          </p:nvSpPr>
          <p:spPr>
            <a:xfrm>
              <a:off x="1026893" y="2462336"/>
              <a:ext cx="10058449" cy="460375"/>
            </a:xfrm>
            <a:prstGeom prst="rect">
              <a:avLst/>
            </a:prstGeom>
            <a:noFill/>
          </p:spPr>
          <p:txBody>
            <a:bodyPr wrap="square" rtlCol="0" anchor="t">
              <a:spAutoFit/>
            </a:bodyPr>
            <a:lstStyle/>
            <a:p>
              <a:pPr marL="0" marR="0" lvl="0" indent="0" algn="just" defTabSz="457200" rtl="0" eaLnBrk="1" fontAlgn="auto" latinLnBrk="0" hangingPunct="1">
                <a:lnSpc>
                  <a:spcPct val="150000"/>
                </a:lnSpc>
                <a:spcBef>
                  <a:spcPts val="0"/>
                </a:spcBef>
                <a:spcAft>
                  <a:spcPts val="0"/>
                </a:spcAft>
                <a:buClrTx/>
                <a:buSzTx/>
                <a:buFontTx/>
                <a:buNone/>
                <a:defRPr/>
              </a:pP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GB 50311- 2016</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《综合布线系统工程设计规范》中对管线弯曲半径的要求如表</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 4- 3</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所示。</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p:txBody>
        </p:sp>
        <p:sp>
          <p:nvSpPr>
            <p:cNvPr id="8" name="矩形: 圆角 7"/>
            <p:cNvSpPr/>
            <p:nvPr/>
          </p:nvSpPr>
          <p:spPr>
            <a:xfrm>
              <a:off x="10112149" y="3091886"/>
              <a:ext cx="993198" cy="133007"/>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2200" b="0" i="0" u="none" strike="noStrike" kern="1200" cap="none" spc="0" normalizeH="0" baseline="0" noProof="0" dirty="0">
                <a:ln>
                  <a:noFill/>
                </a:ln>
                <a:solidFill>
                  <a:srgbClr val="000000">
                    <a:lumMod val="75000"/>
                    <a:lumOff val="25000"/>
                  </a:srgbClr>
                </a:solidFill>
                <a:effectLst/>
                <a:uLnTx/>
                <a:uFillTx/>
                <a:latin typeface="汉仪雅酷黑 85W"/>
                <a:ea typeface="汉仪正圆-55W"/>
                <a:cs typeface="+mn-cs"/>
                <a:sym typeface="思源黑体 CN Regular" panose="020B0500000000000000" pitchFamily="34" charset="-122"/>
              </a:endParaRPr>
            </a:p>
          </p:txBody>
        </p:sp>
      </p:grpSp>
      <p:sp>
        <p:nvSpPr>
          <p:cNvPr id="5" name="文本框 4"/>
          <p:cNvSpPr txBox="1"/>
          <p:nvPr/>
        </p:nvSpPr>
        <p:spPr>
          <a:xfrm>
            <a:off x="2019300" y="735013"/>
            <a:ext cx="5400040" cy="639445"/>
          </a:xfrm>
          <a:prstGeom prst="rect">
            <a:avLst/>
          </a:prstGeom>
          <a:noFill/>
        </p:spPr>
        <p:txBody>
          <a:bodyPr wrap="square" lIns="0" tIns="0" rIns="0" bIns="0" rtlCol="0" anchor="ctr" anchorCtr="0">
            <a:spAutoFit/>
          </a:bodyPr>
          <a:lstStyle/>
          <a:p>
            <a:pPr marR="0" lvl="0" indent="0" algn="l" defTabSz="914400" rtl="0" fontAlgn="auto">
              <a:lnSpc>
                <a:spcPct val="13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mn-lt"/>
              </a:rPr>
              <a:t>2. </a:t>
            </a:r>
            <a:r>
              <a:rPr kumimoji="0" lang="zh-CN" altLang="en-US" sz="32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mn-lt"/>
              </a:rPr>
              <a:t>布线曲率半径</a:t>
            </a:r>
            <a:endParaRPr kumimoji="0" lang="zh-CN" altLang="en-US" sz="32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mn-lt"/>
            </a:endParaRPr>
          </a:p>
        </p:txBody>
      </p:sp>
      <p:pic>
        <p:nvPicPr>
          <p:cNvPr id="4" name="图片 3"/>
          <p:cNvPicPr>
            <a:picLocks noChangeAspect="1"/>
          </p:cNvPicPr>
          <p:nvPr/>
        </p:nvPicPr>
        <p:blipFill>
          <a:blip r:embed="rId1"/>
          <a:stretch>
            <a:fillRect/>
          </a:stretch>
        </p:blipFill>
        <p:spPr>
          <a:xfrm>
            <a:off x="1447800" y="2853690"/>
            <a:ext cx="9297035" cy="2889250"/>
          </a:xfrm>
          <a:prstGeom prst="rect">
            <a:avLst/>
          </a:prstGeom>
        </p:spPr>
      </p:pic>
      <p:pic>
        <p:nvPicPr>
          <p:cNvPr id="6" name="图片 5"/>
          <p:cNvPicPr>
            <a:picLocks noChangeAspect="1"/>
          </p:cNvPicPr>
          <p:nvPr/>
        </p:nvPicPr>
        <p:blipFill>
          <a:blip r:embed="rId1"/>
          <a:stretch>
            <a:fillRect/>
          </a:stretch>
        </p:blipFill>
        <p:spPr>
          <a:xfrm>
            <a:off x="901065" y="2970530"/>
            <a:ext cx="9297035" cy="288925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619462" y="610392"/>
            <a:ext cx="10580901" cy="3153860"/>
            <a:chOff x="946487" y="525937"/>
            <a:chExt cx="10580901" cy="3153860"/>
          </a:xfrm>
        </p:grpSpPr>
        <p:sp>
          <p:nvSpPr>
            <p:cNvPr id="17" name="文本框 16"/>
            <p:cNvSpPr txBox="1"/>
            <p:nvPr/>
          </p:nvSpPr>
          <p:spPr>
            <a:xfrm>
              <a:off x="946487" y="2849852"/>
              <a:ext cx="6368715" cy="82994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4800" b="0" i="0" u="none" strike="noStrike" kern="1200" cap="none" spc="0" normalizeH="0" baseline="0" noProof="0">
                  <a:ln>
                    <a:noFill/>
                  </a:ln>
                  <a:solidFill>
                    <a:srgbClr val="2374C4"/>
                  </a:solidFill>
                  <a:effectLst/>
                  <a:uLnTx/>
                  <a:uFillTx/>
                  <a:latin typeface="汉仪雅酷黑 85W"/>
                  <a:ea typeface="汉仪雅酷黑 85W"/>
                  <a:cs typeface="+mn-cs"/>
                </a:rPr>
                <a:t>PVC </a:t>
              </a:r>
              <a:r>
                <a:rPr kumimoji="0" lang="zh-CN" altLang="en-US" sz="4800" b="0" i="0" u="none" strike="noStrike" kern="1200" cap="none" spc="0" normalizeH="0" baseline="0" noProof="0">
                  <a:ln>
                    <a:noFill/>
                  </a:ln>
                  <a:solidFill>
                    <a:srgbClr val="2374C4"/>
                  </a:solidFill>
                  <a:effectLst/>
                  <a:uLnTx/>
                  <a:uFillTx/>
                  <a:latin typeface="汉仪雅酷黑 85W"/>
                  <a:ea typeface="汉仪雅酷黑 85W"/>
                  <a:cs typeface="+mn-cs"/>
                </a:rPr>
                <a:t>线槽安装</a:t>
              </a:r>
              <a:endParaRPr kumimoji="0" lang="zh-CN" altLang="en-US" sz="4800" b="0" i="0" u="none" strike="noStrike" kern="1200" cap="none" spc="0" normalizeH="0" baseline="0" noProof="0">
                <a:ln>
                  <a:noFill/>
                </a:ln>
                <a:solidFill>
                  <a:srgbClr val="2374C4"/>
                </a:solidFill>
                <a:effectLst/>
                <a:uLnTx/>
                <a:uFillTx/>
                <a:latin typeface="汉仪雅酷黑 85W"/>
                <a:ea typeface="汉仪雅酷黑 85W"/>
                <a:cs typeface="+mn-cs"/>
              </a:endParaRPr>
            </a:p>
          </p:txBody>
        </p:sp>
        <p:sp>
          <p:nvSpPr>
            <p:cNvPr id="18" name="矩形: 圆角 17"/>
            <p:cNvSpPr/>
            <p:nvPr/>
          </p:nvSpPr>
          <p:spPr>
            <a:xfrm>
              <a:off x="2960844" y="1899591"/>
              <a:ext cx="2340000" cy="576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rPr>
                <a:t>任务</a:t>
              </a:r>
              <a:r>
                <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rPr>
                <a:t>二</a:t>
              </a:r>
              <a:endPar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endParaRPr>
            </a:p>
          </p:txBody>
        </p:sp>
        <p:pic>
          <p:nvPicPr>
            <p:cNvPr id="29" name="图形 28"/>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1200987" y="525937"/>
              <a:ext cx="326401" cy="288000"/>
            </a:xfrm>
            <a:prstGeom prst="rect">
              <a:avLst/>
            </a:prstGeom>
          </p:spPr>
        </p:pic>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086485" y="2466975"/>
            <a:ext cx="4399915" cy="3301365"/>
            <a:chOff x="1086226" y="2467124"/>
            <a:chExt cx="10058400" cy="3301096"/>
          </a:xfrm>
        </p:grpSpPr>
        <p:sp>
          <p:nvSpPr>
            <p:cNvPr id="6" name="矩形 5"/>
            <p:cNvSpPr/>
            <p:nvPr/>
          </p:nvSpPr>
          <p:spPr>
            <a:xfrm>
              <a:off x="1086226" y="2467124"/>
              <a:ext cx="10058400" cy="3219741"/>
            </a:xfrm>
            <a:prstGeom prst="rect">
              <a:avLst/>
            </a:prstGeom>
            <a:solidFill>
              <a:schemeClr val="bg1">
                <a:lumMod val="95000"/>
              </a:schemeClr>
            </a:solid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lumMod val="75000"/>
                    <a:lumOff val="25000"/>
                  </a:srgbClr>
                </a:solidFill>
                <a:effectLst/>
                <a:uLnTx/>
                <a:uFillTx/>
                <a:latin typeface="汉仪雅酷黑 85W"/>
                <a:ea typeface="汉仪正圆-55W"/>
                <a:cs typeface="+mn-cs"/>
              </a:endParaRPr>
            </a:p>
          </p:txBody>
        </p:sp>
        <p:sp>
          <p:nvSpPr>
            <p:cNvPr id="7" name="矩形: 圆角 6"/>
            <p:cNvSpPr/>
            <p:nvPr/>
          </p:nvSpPr>
          <p:spPr>
            <a:xfrm>
              <a:off x="9507954" y="5603780"/>
              <a:ext cx="1395558" cy="16444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2200" b="0" i="0" u="none" strike="noStrike" kern="1200" cap="none" spc="0" normalizeH="0" baseline="0" noProof="0" dirty="0">
                <a:ln>
                  <a:noFill/>
                </a:ln>
                <a:solidFill>
                  <a:srgbClr val="000000">
                    <a:lumMod val="75000"/>
                    <a:lumOff val="25000"/>
                  </a:srgbClr>
                </a:solidFill>
                <a:effectLst/>
                <a:uLnTx/>
                <a:uFillTx/>
                <a:latin typeface="汉仪雅酷黑 85W"/>
                <a:ea typeface="汉仪正圆-55W"/>
                <a:cs typeface="+mn-cs"/>
                <a:sym typeface="思源黑体 CN Regular" panose="020B0500000000000000" pitchFamily="34" charset="-122"/>
              </a:endParaRPr>
            </a:p>
          </p:txBody>
        </p:sp>
      </p:grpSp>
      <p:sp>
        <p:nvSpPr>
          <p:cNvPr id="3" name="文本框 2"/>
          <p:cNvSpPr txBox="1"/>
          <p:nvPr/>
        </p:nvSpPr>
        <p:spPr>
          <a:xfrm>
            <a:off x="1360170" y="2586355"/>
            <a:ext cx="3741420" cy="2306955"/>
          </a:xfrm>
          <a:prstGeom prst="rect">
            <a:avLst/>
          </a:prstGeom>
          <a:noFill/>
        </p:spPr>
        <p:txBody>
          <a:bodyPr wrap="square" rtlCol="0" anchor="t">
            <a:spAutoFit/>
          </a:bodyPr>
          <a:lstStyle/>
          <a:p>
            <a:pPr marL="285750" marR="0" lvl="0" indent="-285750" algn="l" defTabSz="457200" rtl="0" eaLnBrk="1" fontAlgn="auto" latinLnBrk="0" hangingPunct="1">
              <a:lnSpc>
                <a:spcPct val="150000"/>
              </a:lnSpc>
              <a:spcBef>
                <a:spcPts val="0"/>
              </a:spcBef>
              <a:spcAft>
                <a:spcPts val="0"/>
              </a:spcAft>
              <a:buClr>
                <a:srgbClr val="2374C4"/>
              </a:buClr>
              <a:buSzTx/>
              <a:buFont typeface="Wingdings" panose="05000000000000000000" pitchFamily="2" charset="2"/>
              <a:buChar char="l"/>
              <a:defRPr/>
            </a:pPr>
            <a:r>
              <a:rPr kumimoji="0" lang="zh-CN" altLang="en-US" sz="1600" b="0" i="0" u="none" strike="noStrike" kern="1200" cap="none" spc="0" normalizeH="0" baseline="0" noProof="0" dirty="0">
                <a:ln>
                  <a:noFill/>
                </a:ln>
                <a:solidFill>
                  <a:srgbClr val="000000">
                    <a:lumMod val="75000"/>
                    <a:lumOff val="25000"/>
                  </a:srgbClr>
                </a:solidFill>
                <a:effectLst/>
                <a:uLnTx/>
                <a:uFillTx/>
                <a:latin typeface="汉仪正圆-55W" panose="00020600040101010101" pitchFamily="18" charset="-122"/>
                <a:ea typeface="汉仪正圆-55W" panose="00020600040101010101" pitchFamily="18" charset="-122"/>
                <a:cs typeface="思源黑体 CN Normal" panose="020B0400000000000000" charset="-122"/>
                <a:sym typeface="思源宋体 CN" panose="02020400000000000000" pitchFamily="18" charset="-122"/>
              </a:rPr>
              <a:t>（</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汉仪正圆-55W" panose="00020600040101010101" pitchFamily="18" charset="-122"/>
                <a:ea typeface="汉仪正圆-55W" panose="00020600040101010101" pitchFamily="18" charset="-122"/>
                <a:cs typeface="思源黑体 CN Normal" panose="020B0400000000000000" charset="-122"/>
                <a:sym typeface="思源宋体 CN" panose="02020400000000000000" pitchFamily="18" charset="-122"/>
              </a:rPr>
              <a:t>1</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汉仪正圆-55W" panose="00020600040101010101" pitchFamily="18" charset="-122"/>
                <a:ea typeface="汉仪正圆-55W" panose="00020600040101010101" pitchFamily="18" charset="-122"/>
                <a:cs typeface="思源黑体 CN Normal" panose="020B0400000000000000" charset="-122"/>
                <a:sym typeface="思源宋体 CN" panose="02020400000000000000" pitchFamily="18" charset="-122"/>
              </a:rPr>
              <a:t>）准备材料和工具。</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汉仪正圆-55W" panose="00020600040101010101" pitchFamily="18" charset="-122"/>
                <a:ea typeface="汉仪正圆-55W" panose="00020600040101010101" pitchFamily="18" charset="-122"/>
                <a:cs typeface="思源黑体 CN Normal" panose="020B0400000000000000" charset="-122"/>
                <a:sym typeface="思源宋体 CN" panose="02020400000000000000" pitchFamily="18" charset="-122"/>
              </a:rPr>
              <a:t>PVC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汉仪正圆-55W" panose="00020600040101010101" pitchFamily="18" charset="-122"/>
                <a:ea typeface="汉仪正圆-55W" panose="00020600040101010101" pitchFamily="18" charset="-122"/>
                <a:cs typeface="思源黑体 CN Normal" panose="020B0400000000000000" charset="-122"/>
                <a:sym typeface="思源宋体 CN" panose="02020400000000000000" pitchFamily="18" charset="-122"/>
              </a:rPr>
              <a:t>线槽、线槽剪、锯弓、电动工具、钢卷尺、生产厂家配套的成品弯头等，如图</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汉仪正圆-55W" panose="00020600040101010101" pitchFamily="18" charset="-122"/>
                <a:ea typeface="汉仪正圆-55W" panose="00020600040101010101" pitchFamily="18" charset="-122"/>
                <a:cs typeface="思源黑体 CN Normal" panose="020B0400000000000000" charset="-122"/>
                <a:sym typeface="思源宋体 CN" panose="02020400000000000000" pitchFamily="18" charset="-122"/>
              </a:rPr>
              <a:t> 4 -8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汉仪正圆-55W" panose="00020600040101010101" pitchFamily="18" charset="-122"/>
                <a:ea typeface="汉仪正圆-55W" panose="00020600040101010101" pitchFamily="18" charset="-122"/>
                <a:cs typeface="思源黑体 CN Normal" panose="020B0400000000000000" charset="-122"/>
                <a:sym typeface="思源宋体 CN" panose="02020400000000000000" pitchFamily="18" charset="-122"/>
              </a:rPr>
              <a:t>和图</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汉仪正圆-55W" panose="00020600040101010101" pitchFamily="18" charset="-122"/>
                <a:ea typeface="汉仪正圆-55W" panose="00020600040101010101" pitchFamily="18" charset="-122"/>
                <a:cs typeface="思源黑体 CN Normal" panose="020B0400000000000000" charset="-122"/>
                <a:sym typeface="思源宋体 CN" panose="02020400000000000000" pitchFamily="18" charset="-122"/>
              </a:rPr>
              <a:t> 4 - 9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汉仪正圆-55W" panose="00020600040101010101" pitchFamily="18" charset="-122"/>
                <a:ea typeface="汉仪正圆-55W" panose="00020600040101010101" pitchFamily="18" charset="-122"/>
                <a:cs typeface="思源黑体 CN Normal" panose="020B0400000000000000" charset="-122"/>
                <a:sym typeface="思源宋体 CN" panose="02020400000000000000" pitchFamily="18" charset="-122"/>
              </a:rPr>
              <a:t>所示。认真核对材料，按需要填写材料和工具领取单。检查工具是否有损坏，按要求摆放整齐。</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汉仪正圆-55W" panose="00020600040101010101" pitchFamily="18" charset="-122"/>
              <a:ea typeface="汉仪正圆-55W" panose="00020600040101010101" pitchFamily="18" charset="-122"/>
              <a:cs typeface="思源黑体 CN Normal" panose="020B0400000000000000" charset="-122"/>
              <a:sym typeface="思源宋体 CN" panose="02020400000000000000" pitchFamily="18" charset="-122"/>
            </a:endParaRPr>
          </a:p>
        </p:txBody>
      </p:sp>
      <p:sp>
        <p:nvSpPr>
          <p:cNvPr id="5" name="矩形: 圆角 4"/>
          <p:cNvSpPr/>
          <p:nvPr/>
        </p:nvSpPr>
        <p:spPr>
          <a:xfrm>
            <a:off x="1086226" y="1683058"/>
            <a:ext cx="4688486" cy="54000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2200" b="0" i="0" u="none" strike="noStrike" kern="1200" cap="none" spc="0" normalizeH="0" baseline="0" noProof="0" dirty="0">
                <a:ln>
                  <a:noFill/>
                </a:ln>
                <a:solidFill>
                  <a:srgbClr val="FFFFFF"/>
                </a:solidFill>
                <a:effectLst/>
                <a:uLnTx/>
                <a:uFillTx/>
                <a:latin typeface="汉仪雅酷黑 85W"/>
                <a:ea typeface="汉仪雅酷黑 85W"/>
                <a:cs typeface="+mn-cs"/>
                <a:sym typeface="思源黑体 CN Regular" panose="020B0500000000000000" pitchFamily="34" charset="-122"/>
              </a:rPr>
              <a:t>1. </a:t>
            </a:r>
            <a:r>
              <a:rPr kumimoji="0" lang="zh-CN" altLang="en-US" sz="2200" b="0" i="0" u="none" strike="noStrike" kern="1200" cap="none" spc="0" normalizeH="0" baseline="0" noProof="0" dirty="0">
                <a:ln>
                  <a:noFill/>
                </a:ln>
                <a:solidFill>
                  <a:srgbClr val="FFFFFF"/>
                </a:solidFill>
                <a:effectLst/>
                <a:uLnTx/>
                <a:uFillTx/>
                <a:latin typeface="汉仪雅酷黑 85W"/>
                <a:ea typeface="汉仪雅酷黑 85W"/>
                <a:cs typeface="+mn-cs"/>
                <a:sym typeface="思源黑体 CN Regular" panose="020B0500000000000000" pitchFamily="34" charset="-122"/>
              </a:rPr>
              <a:t>线槽安装方法</a:t>
            </a:r>
            <a:endParaRPr kumimoji="0" lang="zh-CN" altLang="en-US" sz="2200" b="0" i="0" u="none" strike="noStrike" kern="1200" cap="none" spc="0" normalizeH="0" baseline="0" noProof="0" dirty="0">
              <a:ln>
                <a:noFill/>
              </a:ln>
              <a:solidFill>
                <a:srgbClr val="FFFFFF"/>
              </a:solidFill>
              <a:effectLst/>
              <a:uLnTx/>
              <a:uFillTx/>
              <a:latin typeface="汉仪雅酷黑 85W"/>
              <a:ea typeface="汉仪雅酷黑 85W"/>
              <a:cs typeface="+mn-cs"/>
              <a:sym typeface="思源黑体 CN Regular" panose="020B0500000000000000" pitchFamily="34" charset="-122"/>
            </a:endParaRPr>
          </a:p>
        </p:txBody>
      </p:sp>
      <p:sp>
        <p:nvSpPr>
          <p:cNvPr id="9" name="文本框 8"/>
          <p:cNvSpPr txBox="1"/>
          <p:nvPr/>
        </p:nvSpPr>
        <p:spPr>
          <a:xfrm>
            <a:off x="1675765" y="765810"/>
            <a:ext cx="5400040" cy="553720"/>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6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mn-lt"/>
              </a:rPr>
              <a:t>任务实施</a:t>
            </a:r>
            <a:endParaRPr kumimoji="0" lang="zh-CN" altLang="en-US" sz="36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mn-lt"/>
            </a:endParaRPr>
          </a:p>
        </p:txBody>
      </p:sp>
      <p:pic>
        <p:nvPicPr>
          <p:cNvPr id="4" name="图片 3"/>
          <p:cNvPicPr>
            <a:picLocks noChangeAspect="1"/>
          </p:cNvPicPr>
          <p:nvPr/>
        </p:nvPicPr>
        <p:blipFill>
          <a:blip r:embed="rId1"/>
          <a:stretch>
            <a:fillRect/>
          </a:stretch>
        </p:blipFill>
        <p:spPr>
          <a:xfrm>
            <a:off x="6123305" y="1319530"/>
            <a:ext cx="5125720" cy="45237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16" presetClass="entr" presetSubtype="21"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arn(inVertical)">
                                      <p:cBhvr>
                                        <p:cTn id="13" dur="500"/>
                                        <p:tgtEl>
                                          <p:spTgt spid="8"/>
                                        </p:tgtEl>
                                      </p:cBhvr>
                                    </p:animEffect>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custDataLst>
              <p:tags r:id="rId1"/>
            </p:custDataLst>
          </p:nvPr>
        </p:nvSpPr>
        <p:spPr>
          <a:xfrm>
            <a:off x="1557655" y="951865"/>
            <a:ext cx="8201025" cy="344170"/>
          </a:xfrm>
          <a:prstGeom prst="rect">
            <a:avLst/>
          </a:prstGeom>
          <a:noFill/>
        </p:spPr>
        <p:txBody>
          <a:bodyPr wrap="square" rtlCol="0" anchor="t"/>
          <a:p>
            <a:r>
              <a:rPr lang="zh-CN" altLang="en-US">
                <a:solidFill>
                  <a:schemeClr val="accent2">
                    <a:lumMod val="75000"/>
                  </a:schemeClr>
                </a:solidFill>
              </a:rPr>
              <a:t>（</a:t>
            </a:r>
            <a:r>
              <a:rPr lang="en-US" altLang="zh-CN">
                <a:solidFill>
                  <a:schemeClr val="accent2">
                    <a:lumMod val="75000"/>
                  </a:schemeClr>
                </a:solidFill>
              </a:rPr>
              <a:t>2</a:t>
            </a:r>
            <a:r>
              <a:rPr lang="zh-CN" altLang="en-US">
                <a:solidFill>
                  <a:schemeClr val="accent2">
                    <a:lumMod val="75000"/>
                  </a:schemeClr>
                </a:solidFill>
              </a:rPr>
              <a:t>）</a:t>
            </a:r>
            <a:r>
              <a:rPr lang="en-US" altLang="zh-CN">
                <a:solidFill>
                  <a:schemeClr val="accent2">
                    <a:lumMod val="75000"/>
                  </a:schemeClr>
                </a:solidFill>
              </a:rPr>
              <a:t>PVC </a:t>
            </a:r>
            <a:r>
              <a:rPr lang="zh-CN" altLang="en-US">
                <a:solidFill>
                  <a:schemeClr val="accent2">
                    <a:lumMod val="75000"/>
                  </a:schemeClr>
                </a:solidFill>
              </a:rPr>
              <a:t>线槽布线施工。</a:t>
            </a:r>
            <a:endParaRPr lang="zh-CN" altLang="en-US">
              <a:solidFill>
                <a:schemeClr val="accent2">
                  <a:lumMod val="75000"/>
                </a:schemeClr>
              </a:solidFill>
            </a:endParaRPr>
          </a:p>
        </p:txBody>
      </p:sp>
      <p:sp>
        <p:nvSpPr>
          <p:cNvPr id="5" name="边界"/>
          <p:cNvSpPr/>
          <p:nvPr>
            <p:custDataLst>
              <p:tags r:id="rId2"/>
            </p:custDataLst>
          </p:nvPr>
        </p:nvSpPr>
        <p:spPr>
          <a:xfrm>
            <a:off x="817245" y="2326694"/>
            <a:ext cx="10650239" cy="2666054"/>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4" name="椭圆 3"/>
          <p:cNvSpPr>
            <a:spLocks noChangeAspect="1"/>
          </p:cNvSpPr>
          <p:nvPr>
            <p:custDataLst>
              <p:tags r:id="rId3"/>
            </p:custDataLst>
          </p:nvPr>
        </p:nvSpPr>
        <p:spPr>
          <a:xfrm>
            <a:off x="817245" y="1712912"/>
            <a:ext cx="85670" cy="80123"/>
          </a:xfrm>
          <a:prstGeom prst="ellipse">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2000"/>
          </a:p>
        </p:txBody>
      </p:sp>
      <p:sp>
        <p:nvSpPr>
          <p:cNvPr id="6" name="矩形 5"/>
          <p:cNvSpPr/>
          <p:nvPr>
            <p:custDataLst>
              <p:tags r:id="rId4"/>
            </p:custDataLst>
          </p:nvPr>
        </p:nvSpPr>
        <p:spPr>
          <a:xfrm>
            <a:off x="1001528" y="1886718"/>
            <a:ext cx="3103854" cy="916488"/>
          </a:xfrm>
          <a:prstGeom prst="rect">
            <a:avLst/>
          </a:prstGeom>
          <a:ln>
            <a:noFill/>
            <a:prstDash val="sysDash"/>
          </a:ln>
        </p:spPr>
        <p:txBody>
          <a:bodyPr vert="horz" wrap="square" lIns="0" tIns="0" rIns="0" bIns="0" rtlCol="0">
            <a:noAutofit/>
          </a:bodyPr>
          <a:p>
            <a:pPr indent="0" algn="just" fontAlgn="auto">
              <a:lnSpc>
                <a:spcPct val="140000"/>
              </a:lnSpc>
              <a:spcBef>
                <a:spcPct val="0"/>
              </a:spcBef>
              <a:spcAft>
                <a:spcPct val="0"/>
              </a:spcAft>
            </a:pPr>
            <a:r>
              <a:rPr lang="zh-CN" altLang="en-US" sz="1600" kern="0" dirty="0">
                <a:ln>
                  <a:noFill/>
                  <a:prstDash val="sysDot"/>
                </a:ln>
                <a:solidFill>
                  <a:schemeClr val="tx1">
                    <a:lumMod val="85000"/>
                    <a:lumOff val="15000"/>
                  </a:schemeClr>
                </a:solidFill>
                <a:latin typeface="+mn-ea"/>
                <a:cs typeface="+mn-ea"/>
                <a:sym typeface="+mn-ea"/>
              </a:rPr>
              <a:t>在进行</a:t>
            </a:r>
            <a:r>
              <a:rPr lang="en-US" altLang="zh-CN" sz="1600" kern="0" dirty="0">
                <a:ln>
                  <a:noFill/>
                  <a:prstDash val="sysDot"/>
                </a:ln>
                <a:solidFill>
                  <a:schemeClr val="tx1">
                    <a:lumMod val="85000"/>
                    <a:lumOff val="15000"/>
                  </a:schemeClr>
                </a:solidFill>
                <a:latin typeface="+mn-ea"/>
                <a:cs typeface="+mn-ea"/>
                <a:sym typeface="+mn-ea"/>
              </a:rPr>
              <a:t>PVC</a:t>
            </a:r>
            <a:r>
              <a:rPr lang="zh-CN" altLang="en-US" sz="1600" kern="0" dirty="0">
                <a:ln>
                  <a:noFill/>
                  <a:prstDash val="sysDot"/>
                </a:ln>
                <a:solidFill>
                  <a:schemeClr val="tx1">
                    <a:lumMod val="85000"/>
                    <a:lumOff val="15000"/>
                  </a:schemeClr>
                </a:solidFill>
                <a:latin typeface="+mn-ea"/>
                <a:cs typeface="+mn-ea"/>
                <a:sym typeface="+mn-ea"/>
              </a:rPr>
              <a:t>线槽布线施工前，首先需要进行安装位置和路由设计，确保线槽的布局合理，满足布线需求。</a:t>
            </a:r>
            <a:endParaRPr lang="zh-CN" altLang="en-US" sz="1600" kern="0" dirty="0">
              <a:ln>
                <a:noFill/>
                <a:prstDash val="sysDot"/>
              </a:ln>
              <a:solidFill>
                <a:schemeClr val="tx1">
                  <a:lumMod val="85000"/>
                  <a:lumOff val="15000"/>
                </a:schemeClr>
              </a:solidFill>
              <a:latin typeface="+mn-ea"/>
              <a:cs typeface="+mn-ea"/>
              <a:sym typeface="+mn-ea"/>
            </a:endParaRPr>
          </a:p>
        </p:txBody>
      </p:sp>
      <p:sp>
        <p:nvSpPr>
          <p:cNvPr id="7" name="文本框 6"/>
          <p:cNvSpPr txBox="1"/>
          <p:nvPr>
            <p:custDataLst>
              <p:tags r:id="rId5"/>
            </p:custDataLst>
          </p:nvPr>
        </p:nvSpPr>
        <p:spPr>
          <a:xfrm>
            <a:off x="1001528" y="1638335"/>
            <a:ext cx="3103854" cy="239137"/>
          </a:xfrm>
          <a:prstGeom prst="rect">
            <a:avLst/>
          </a:prstGeom>
          <a:noFill/>
        </p:spPr>
        <p:txBody>
          <a:bodyPr wrap="square" lIns="0" tIns="0" rIns="0" bIns="0" rtlCol="0" anchor="b" anchorCtr="0">
            <a:noAutofit/>
          </a:bodyPr>
          <a:p>
            <a:pPr lvl="0" algn="l">
              <a:buClrTx/>
              <a:buSzTx/>
              <a:buFontTx/>
            </a:pPr>
            <a:r>
              <a:rPr lang="zh-CN" altLang="en-US" sz="1600" b="1">
                <a:solidFill>
                  <a:schemeClr val="accent1"/>
                </a:solidFill>
                <a:sym typeface="+mn-ea"/>
              </a:rPr>
              <a:t>线槽安装位置和路由设计</a:t>
            </a:r>
            <a:endParaRPr lang="zh-CN" altLang="en-US" sz="1600" b="1">
              <a:solidFill>
                <a:schemeClr val="accent1"/>
              </a:solidFill>
              <a:sym typeface="+mn-ea"/>
            </a:endParaRPr>
          </a:p>
        </p:txBody>
      </p:sp>
      <p:sp>
        <p:nvSpPr>
          <p:cNvPr id="43" name="椭圆 42"/>
          <p:cNvSpPr>
            <a:spLocks noChangeAspect="1"/>
          </p:cNvSpPr>
          <p:nvPr>
            <p:custDataLst>
              <p:tags r:id="rId6"/>
            </p:custDataLst>
          </p:nvPr>
        </p:nvSpPr>
        <p:spPr>
          <a:xfrm>
            <a:off x="817245" y="3902658"/>
            <a:ext cx="85670" cy="80123"/>
          </a:xfrm>
          <a:prstGeom prst="ellipse">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2000"/>
          </a:p>
        </p:txBody>
      </p:sp>
      <p:sp>
        <p:nvSpPr>
          <p:cNvPr id="44" name="矩形 43"/>
          <p:cNvSpPr/>
          <p:nvPr>
            <p:custDataLst>
              <p:tags r:id="rId7"/>
            </p:custDataLst>
          </p:nvPr>
        </p:nvSpPr>
        <p:spPr>
          <a:xfrm>
            <a:off x="1001528" y="4076464"/>
            <a:ext cx="3103854" cy="916488"/>
          </a:xfrm>
          <a:prstGeom prst="rect">
            <a:avLst/>
          </a:prstGeom>
          <a:ln>
            <a:noFill/>
            <a:prstDash val="sysDash"/>
          </a:ln>
        </p:spPr>
        <p:txBody>
          <a:bodyPr vert="horz" wrap="square" lIns="0" tIns="0" rIns="0" bIns="0" rtlCol="0">
            <a:noAutofit/>
          </a:bodyPr>
          <a:p>
            <a:pPr indent="0" algn="just" fontAlgn="auto">
              <a:lnSpc>
                <a:spcPct val="140000"/>
              </a:lnSpc>
              <a:spcBef>
                <a:spcPct val="0"/>
              </a:spcBef>
              <a:spcAft>
                <a:spcPct val="0"/>
              </a:spcAft>
            </a:pPr>
            <a:r>
              <a:rPr lang="zh-CN" altLang="en-US" sz="1600" kern="0" dirty="0">
                <a:ln>
                  <a:noFill/>
                  <a:prstDash val="sysDot"/>
                </a:ln>
                <a:solidFill>
                  <a:schemeClr val="tx1">
                    <a:lumMod val="85000"/>
                    <a:lumOff val="15000"/>
                  </a:schemeClr>
                </a:solidFill>
                <a:latin typeface="+mn-ea"/>
                <a:cs typeface="+mn-ea"/>
                <a:sym typeface="+mn-ea"/>
              </a:rPr>
              <a:t>在线槽内布线时，先将缆线放入线槽，边布线边安装盖板，拐弯处保持缆线有较大的拐弯半径。完成安装盖板后，避免再拉线，以免改变线槽拐弯处的缆线曲率半径，导致缆线损坏。</a:t>
            </a:r>
            <a:endParaRPr lang="zh-CN" altLang="en-US" sz="1600" kern="0" dirty="0">
              <a:ln>
                <a:noFill/>
                <a:prstDash val="sysDot"/>
              </a:ln>
              <a:solidFill>
                <a:schemeClr val="tx1">
                  <a:lumMod val="85000"/>
                  <a:lumOff val="15000"/>
                </a:schemeClr>
              </a:solidFill>
              <a:latin typeface="+mn-ea"/>
              <a:cs typeface="+mn-ea"/>
              <a:sym typeface="+mn-ea"/>
            </a:endParaRPr>
          </a:p>
        </p:txBody>
      </p:sp>
      <p:sp>
        <p:nvSpPr>
          <p:cNvPr id="45" name="文本框 44"/>
          <p:cNvSpPr txBox="1"/>
          <p:nvPr>
            <p:custDataLst>
              <p:tags r:id="rId8"/>
            </p:custDataLst>
          </p:nvPr>
        </p:nvSpPr>
        <p:spPr>
          <a:xfrm>
            <a:off x="1001528" y="3828082"/>
            <a:ext cx="3103854" cy="239137"/>
          </a:xfrm>
          <a:prstGeom prst="rect">
            <a:avLst/>
          </a:prstGeom>
          <a:noFill/>
        </p:spPr>
        <p:txBody>
          <a:bodyPr wrap="square" lIns="0" tIns="0" rIns="0" bIns="0" rtlCol="0" anchor="b" anchorCtr="0">
            <a:noAutofit/>
          </a:bodyPr>
          <a:p>
            <a:pPr lvl="0" algn="l">
              <a:buClrTx/>
              <a:buSzTx/>
              <a:buFontTx/>
            </a:pPr>
            <a:r>
              <a:rPr lang="zh-CN" altLang="en-US" sz="1600" b="1">
                <a:solidFill>
                  <a:schemeClr val="accent1"/>
                </a:solidFill>
                <a:sym typeface="+mn-ea"/>
              </a:rPr>
              <a:t>线槽内布线与拐弯处理</a:t>
            </a:r>
            <a:endParaRPr lang="zh-CN" altLang="en-US" sz="1600" b="1">
              <a:solidFill>
                <a:schemeClr val="accent1"/>
              </a:solidFill>
              <a:sym typeface="+mn-ea"/>
            </a:endParaRPr>
          </a:p>
        </p:txBody>
      </p:sp>
      <p:sp>
        <p:nvSpPr>
          <p:cNvPr id="49" name="椭圆 48"/>
          <p:cNvSpPr>
            <a:spLocks noChangeAspect="1"/>
          </p:cNvSpPr>
          <p:nvPr>
            <p:custDataLst>
              <p:tags r:id="rId9"/>
            </p:custDataLst>
          </p:nvPr>
        </p:nvSpPr>
        <p:spPr>
          <a:xfrm>
            <a:off x="4498603" y="1712912"/>
            <a:ext cx="85670" cy="80123"/>
          </a:xfrm>
          <a:prstGeom prst="ellipse">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2000"/>
          </a:p>
        </p:txBody>
      </p:sp>
      <p:sp>
        <p:nvSpPr>
          <p:cNvPr id="50" name="矩形 49"/>
          <p:cNvSpPr/>
          <p:nvPr>
            <p:custDataLst>
              <p:tags r:id="rId10"/>
            </p:custDataLst>
          </p:nvPr>
        </p:nvSpPr>
        <p:spPr>
          <a:xfrm>
            <a:off x="4682887" y="1886718"/>
            <a:ext cx="3103854" cy="916488"/>
          </a:xfrm>
          <a:prstGeom prst="rect">
            <a:avLst/>
          </a:prstGeom>
          <a:ln>
            <a:noFill/>
            <a:prstDash val="sysDash"/>
          </a:ln>
        </p:spPr>
        <p:txBody>
          <a:bodyPr vert="horz" wrap="square" lIns="0" tIns="0" rIns="0" bIns="0" rtlCol="0">
            <a:noAutofit/>
          </a:bodyPr>
          <a:p>
            <a:pPr indent="0" algn="just" fontAlgn="auto">
              <a:lnSpc>
                <a:spcPct val="140000"/>
              </a:lnSpc>
              <a:spcBef>
                <a:spcPct val="0"/>
              </a:spcBef>
              <a:spcAft>
                <a:spcPct val="0"/>
              </a:spcAft>
            </a:pPr>
            <a:r>
              <a:rPr lang="zh-CN" altLang="en-US" sz="1600" kern="0" dirty="0">
                <a:ln>
                  <a:noFill/>
                  <a:prstDash val="sysDot"/>
                </a:ln>
                <a:solidFill>
                  <a:schemeClr val="tx1">
                    <a:lumMod val="85000"/>
                    <a:lumOff val="15000"/>
                  </a:schemeClr>
                </a:solidFill>
                <a:latin typeface="+mn-ea"/>
                <a:cs typeface="+mn-ea"/>
                <a:sym typeface="+mn-ea"/>
              </a:rPr>
              <a:t>线槽开孔时，使用合适直径的钻头在指定位置钻孔，确保孔位与实训装置孔位对应，每段线槽至少开两个孔以供固定。</a:t>
            </a:r>
            <a:endParaRPr lang="zh-CN" altLang="en-US" sz="1600" kern="0" dirty="0">
              <a:ln>
                <a:noFill/>
                <a:prstDash val="sysDot"/>
              </a:ln>
              <a:solidFill>
                <a:schemeClr val="tx1">
                  <a:lumMod val="85000"/>
                  <a:lumOff val="15000"/>
                </a:schemeClr>
              </a:solidFill>
              <a:latin typeface="+mn-ea"/>
              <a:cs typeface="+mn-ea"/>
              <a:sym typeface="+mn-ea"/>
            </a:endParaRPr>
          </a:p>
        </p:txBody>
      </p:sp>
      <p:sp>
        <p:nvSpPr>
          <p:cNvPr id="51" name="文本框 50"/>
          <p:cNvSpPr txBox="1"/>
          <p:nvPr>
            <p:custDataLst>
              <p:tags r:id="rId11"/>
            </p:custDataLst>
          </p:nvPr>
        </p:nvSpPr>
        <p:spPr>
          <a:xfrm>
            <a:off x="4682887" y="1638335"/>
            <a:ext cx="3103854" cy="239137"/>
          </a:xfrm>
          <a:prstGeom prst="rect">
            <a:avLst/>
          </a:prstGeom>
          <a:noFill/>
        </p:spPr>
        <p:txBody>
          <a:bodyPr wrap="square" lIns="0" tIns="0" rIns="0" bIns="0" rtlCol="0" anchor="b" anchorCtr="0">
            <a:noAutofit/>
          </a:bodyPr>
          <a:p>
            <a:pPr lvl="0" algn="l">
              <a:buClrTx/>
              <a:buSzTx/>
              <a:buFontTx/>
            </a:pPr>
            <a:r>
              <a:rPr lang="zh-CN" altLang="en-US" sz="1600" b="1">
                <a:solidFill>
                  <a:schemeClr val="accent1"/>
                </a:solidFill>
                <a:sym typeface="+mn-ea"/>
              </a:rPr>
              <a:t>线槽开孔与固定</a:t>
            </a:r>
            <a:endParaRPr lang="zh-CN" altLang="en-US" sz="1600" b="1">
              <a:solidFill>
                <a:schemeClr val="accent1"/>
              </a:solidFill>
              <a:sym typeface="+mn-ea"/>
            </a:endParaRPr>
          </a:p>
        </p:txBody>
      </p:sp>
      <p:sp>
        <p:nvSpPr>
          <p:cNvPr id="53" name="椭圆 52"/>
          <p:cNvSpPr>
            <a:spLocks noChangeAspect="1"/>
          </p:cNvSpPr>
          <p:nvPr>
            <p:custDataLst>
              <p:tags r:id="rId12"/>
            </p:custDataLst>
          </p:nvPr>
        </p:nvSpPr>
        <p:spPr>
          <a:xfrm>
            <a:off x="4498603" y="3902658"/>
            <a:ext cx="85670" cy="80123"/>
          </a:xfrm>
          <a:prstGeom prst="ellipse">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2000"/>
          </a:p>
        </p:txBody>
      </p:sp>
      <p:sp>
        <p:nvSpPr>
          <p:cNvPr id="54" name="矩形 53"/>
          <p:cNvSpPr/>
          <p:nvPr>
            <p:custDataLst>
              <p:tags r:id="rId13"/>
            </p:custDataLst>
          </p:nvPr>
        </p:nvSpPr>
        <p:spPr>
          <a:xfrm>
            <a:off x="4682887" y="4076464"/>
            <a:ext cx="3103854" cy="916488"/>
          </a:xfrm>
          <a:prstGeom prst="rect">
            <a:avLst/>
          </a:prstGeom>
          <a:ln>
            <a:noFill/>
            <a:prstDash val="sysDash"/>
          </a:ln>
        </p:spPr>
        <p:txBody>
          <a:bodyPr vert="horz" wrap="square" lIns="0" tIns="0" rIns="0" bIns="0" rtlCol="0">
            <a:noAutofit/>
          </a:bodyPr>
          <a:p>
            <a:pPr indent="0" algn="just" fontAlgn="auto">
              <a:lnSpc>
                <a:spcPct val="140000"/>
              </a:lnSpc>
              <a:spcBef>
                <a:spcPct val="0"/>
              </a:spcBef>
              <a:spcAft>
                <a:spcPct val="0"/>
              </a:spcAft>
            </a:pPr>
            <a:r>
              <a:rPr lang="zh-CN" altLang="en-US" sz="1600" kern="0" dirty="0">
                <a:ln>
                  <a:noFill/>
                  <a:prstDash val="sysDot"/>
                </a:ln>
                <a:solidFill>
                  <a:schemeClr val="tx1">
                    <a:lumMod val="85000"/>
                    <a:lumOff val="15000"/>
                  </a:schemeClr>
                </a:solidFill>
                <a:latin typeface="+mn-ea"/>
                <a:cs typeface="+mn-ea"/>
                <a:sym typeface="+mn-ea"/>
              </a:rPr>
              <a:t>布线完成后，安装线槽盖板，确保盖板与线槽接缝紧密，完成整个</a:t>
            </a:r>
            <a:r>
              <a:rPr lang="en-US" altLang="zh-CN" sz="1600" kern="0" dirty="0">
                <a:ln>
                  <a:noFill/>
                  <a:prstDash val="sysDot"/>
                </a:ln>
                <a:solidFill>
                  <a:schemeClr val="tx1">
                    <a:lumMod val="85000"/>
                    <a:lumOff val="15000"/>
                  </a:schemeClr>
                </a:solidFill>
                <a:latin typeface="+mn-ea"/>
                <a:cs typeface="+mn-ea"/>
                <a:sym typeface="+mn-ea"/>
              </a:rPr>
              <a:t>PVC</a:t>
            </a:r>
            <a:r>
              <a:rPr lang="zh-CN" altLang="en-US" sz="1600" kern="0" dirty="0">
                <a:ln>
                  <a:noFill/>
                  <a:prstDash val="sysDot"/>
                </a:ln>
                <a:solidFill>
                  <a:schemeClr val="tx1">
                    <a:lumMod val="85000"/>
                    <a:lumOff val="15000"/>
                  </a:schemeClr>
                </a:solidFill>
                <a:latin typeface="+mn-ea"/>
                <a:cs typeface="+mn-ea"/>
                <a:sym typeface="+mn-ea"/>
              </a:rPr>
              <a:t>线槽布线施工过程。</a:t>
            </a:r>
            <a:endParaRPr lang="zh-CN" altLang="en-US" sz="1600" kern="0" dirty="0">
              <a:ln>
                <a:noFill/>
                <a:prstDash val="sysDot"/>
              </a:ln>
              <a:solidFill>
                <a:schemeClr val="tx1">
                  <a:lumMod val="85000"/>
                  <a:lumOff val="15000"/>
                </a:schemeClr>
              </a:solidFill>
              <a:latin typeface="+mn-ea"/>
              <a:cs typeface="+mn-ea"/>
              <a:sym typeface="+mn-ea"/>
            </a:endParaRPr>
          </a:p>
        </p:txBody>
      </p:sp>
      <p:sp>
        <p:nvSpPr>
          <p:cNvPr id="55" name="文本框 54"/>
          <p:cNvSpPr txBox="1"/>
          <p:nvPr>
            <p:custDataLst>
              <p:tags r:id="rId14"/>
            </p:custDataLst>
          </p:nvPr>
        </p:nvSpPr>
        <p:spPr>
          <a:xfrm>
            <a:off x="4682887" y="3828082"/>
            <a:ext cx="3103854" cy="239137"/>
          </a:xfrm>
          <a:prstGeom prst="rect">
            <a:avLst/>
          </a:prstGeom>
          <a:noFill/>
        </p:spPr>
        <p:txBody>
          <a:bodyPr wrap="square" lIns="0" tIns="0" rIns="0" bIns="0" rtlCol="0" anchor="b" anchorCtr="0">
            <a:noAutofit/>
          </a:bodyPr>
          <a:p>
            <a:pPr lvl="0" algn="l">
              <a:buClrTx/>
              <a:buSzTx/>
              <a:buFontTx/>
            </a:pPr>
            <a:r>
              <a:rPr lang="zh-CN" altLang="en-US" sz="1600" b="1">
                <a:solidFill>
                  <a:schemeClr val="accent1"/>
                </a:solidFill>
                <a:sym typeface="+mn-ea"/>
              </a:rPr>
              <a:t>安装线槽盖板与布线完成</a:t>
            </a:r>
            <a:endParaRPr lang="zh-CN" altLang="en-US" sz="1600" b="1">
              <a:solidFill>
                <a:schemeClr val="accent1"/>
              </a:solidFill>
              <a:sym typeface="+mn-ea"/>
            </a:endParaRPr>
          </a:p>
        </p:txBody>
      </p:sp>
      <p:sp>
        <p:nvSpPr>
          <p:cNvPr id="58" name="椭圆 57"/>
          <p:cNvSpPr>
            <a:spLocks noChangeAspect="1"/>
          </p:cNvSpPr>
          <p:nvPr>
            <p:custDataLst>
              <p:tags r:id="rId15"/>
            </p:custDataLst>
          </p:nvPr>
        </p:nvSpPr>
        <p:spPr>
          <a:xfrm>
            <a:off x="8179962" y="1712912"/>
            <a:ext cx="85670" cy="80123"/>
          </a:xfrm>
          <a:prstGeom prst="ellipse">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2000"/>
          </a:p>
        </p:txBody>
      </p:sp>
      <p:sp>
        <p:nvSpPr>
          <p:cNvPr id="59" name="矩形 58"/>
          <p:cNvSpPr/>
          <p:nvPr>
            <p:custDataLst>
              <p:tags r:id="rId16"/>
            </p:custDataLst>
          </p:nvPr>
        </p:nvSpPr>
        <p:spPr>
          <a:xfrm>
            <a:off x="8364246" y="1886718"/>
            <a:ext cx="3103854" cy="916488"/>
          </a:xfrm>
          <a:prstGeom prst="rect">
            <a:avLst/>
          </a:prstGeom>
          <a:ln>
            <a:noFill/>
            <a:prstDash val="sysDash"/>
          </a:ln>
        </p:spPr>
        <p:txBody>
          <a:bodyPr vert="horz" wrap="square" lIns="0" tIns="0" rIns="0" bIns="0" rtlCol="0">
            <a:noAutofit/>
          </a:bodyPr>
          <a:p>
            <a:pPr indent="0" algn="just" fontAlgn="auto">
              <a:lnSpc>
                <a:spcPct val="140000"/>
              </a:lnSpc>
              <a:spcBef>
                <a:spcPct val="0"/>
              </a:spcBef>
              <a:spcAft>
                <a:spcPct val="0"/>
              </a:spcAft>
            </a:pPr>
            <a:r>
              <a:rPr lang="zh-CN" altLang="en-US" sz="1600" kern="0" dirty="0">
                <a:ln>
                  <a:noFill/>
                  <a:prstDash val="sysDot"/>
                </a:ln>
                <a:solidFill>
                  <a:schemeClr val="tx1">
                    <a:lumMod val="85000"/>
                    <a:lumOff val="15000"/>
                  </a:schemeClr>
                </a:solidFill>
                <a:latin typeface="+mn-ea"/>
                <a:cs typeface="+mn-ea"/>
                <a:sym typeface="+mn-ea"/>
              </a:rPr>
              <a:t>安装线槽时，先在墙面标出线槽位置，确保水平安装的线槽与地面或楼板平行，垂直安装的线槽与地面或楼板垂直，无可见偏差。</a:t>
            </a:r>
            <a:endParaRPr lang="zh-CN" altLang="en-US" sz="1600" kern="0" dirty="0">
              <a:ln>
                <a:noFill/>
                <a:prstDash val="sysDot"/>
              </a:ln>
              <a:solidFill>
                <a:schemeClr val="tx1">
                  <a:lumMod val="85000"/>
                  <a:lumOff val="15000"/>
                </a:schemeClr>
              </a:solidFill>
              <a:latin typeface="+mn-ea"/>
              <a:cs typeface="+mn-ea"/>
              <a:sym typeface="+mn-ea"/>
            </a:endParaRPr>
          </a:p>
        </p:txBody>
      </p:sp>
      <p:sp>
        <p:nvSpPr>
          <p:cNvPr id="60" name="文本框 59"/>
          <p:cNvSpPr txBox="1"/>
          <p:nvPr>
            <p:custDataLst>
              <p:tags r:id="rId17"/>
            </p:custDataLst>
          </p:nvPr>
        </p:nvSpPr>
        <p:spPr>
          <a:xfrm>
            <a:off x="8364246" y="1638335"/>
            <a:ext cx="3103854" cy="239137"/>
          </a:xfrm>
          <a:prstGeom prst="rect">
            <a:avLst/>
          </a:prstGeom>
          <a:noFill/>
        </p:spPr>
        <p:txBody>
          <a:bodyPr wrap="square" lIns="0" tIns="0" rIns="0" bIns="0" rtlCol="0" anchor="b" anchorCtr="0">
            <a:noAutofit/>
          </a:bodyPr>
          <a:p>
            <a:pPr lvl="0" algn="l">
              <a:buClrTx/>
              <a:buSzTx/>
              <a:buFontTx/>
            </a:pPr>
            <a:r>
              <a:rPr lang="zh-CN" altLang="en-US" sz="1600" b="1">
                <a:solidFill>
                  <a:schemeClr val="accent1"/>
                </a:solidFill>
                <a:sym typeface="+mn-ea"/>
              </a:rPr>
              <a:t>线槽安装与水平垂直校准</a:t>
            </a:r>
            <a:endParaRPr lang="zh-CN" altLang="en-US" sz="1600" b="1">
              <a:solidFill>
                <a:schemeClr val="accent1"/>
              </a:solidFill>
              <a:sym typeface="+mn-ea"/>
            </a:endParaRPr>
          </a:p>
        </p:txBody>
      </p:sp>
    </p:spTree>
    <p:custDataLst>
      <p:tags r:id="rId18"/>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75765" y="796608"/>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mn-lt"/>
              </a:rPr>
              <a:t>2. </a:t>
            </a:r>
            <a:r>
              <a:rPr kumimoji="0" lang="zh-CN" altLang="en-US" sz="32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mn-lt"/>
              </a:rPr>
              <a:t>线槽拐弯</a:t>
            </a:r>
            <a:endParaRPr kumimoji="0" lang="zh-CN" altLang="en-US" sz="32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mn-lt"/>
            </a:endParaRPr>
          </a:p>
        </p:txBody>
      </p:sp>
      <p:sp>
        <p:nvSpPr>
          <p:cNvPr id="2" name="文本框 1"/>
          <p:cNvSpPr txBox="1"/>
          <p:nvPr/>
        </p:nvSpPr>
        <p:spPr>
          <a:xfrm>
            <a:off x="863600" y="1973580"/>
            <a:ext cx="4862830" cy="3415030"/>
          </a:xfrm>
          <a:prstGeom prst="rect">
            <a:avLst/>
          </a:prstGeom>
          <a:noFill/>
        </p:spPr>
        <p:txBody>
          <a:bodyPr wrap="square" rtlCol="0">
            <a:spAutoFit/>
          </a:bodyPr>
          <a:p>
            <a:pPr indent="0" fontAlgn="auto">
              <a:lnSpc>
                <a:spcPct val="150000"/>
              </a:lnSpc>
            </a:pPr>
            <a:r>
              <a:rPr lang="zh-CN" altLang="en-US" sz="1600">
                <a:latin typeface="宋体" panose="02010600030101010101" pitchFamily="2" charset="-122"/>
                <a:ea typeface="宋体" panose="02010600030101010101" pitchFamily="2" charset="-122"/>
                <a:cs typeface="宋体" panose="02010600030101010101" pitchFamily="2" charset="-122"/>
              </a:rPr>
              <a:t>线槽拐弯处一般使用成品弯头，一般有阴角、阳角、堵头、三通等配件，使用这些成品配件安装施工简单，而且速度快。使用成品弯头零件和材料进行线槽拐弯处理示意图如图</a:t>
            </a:r>
            <a:r>
              <a:rPr lang="en-US" altLang="zh-CN" sz="1600">
                <a:latin typeface="宋体" panose="02010600030101010101" pitchFamily="2" charset="-122"/>
                <a:ea typeface="宋体" panose="02010600030101010101" pitchFamily="2" charset="-122"/>
                <a:cs typeface="宋体" panose="02010600030101010101" pitchFamily="2" charset="-122"/>
              </a:rPr>
              <a:t> 4 -10 </a:t>
            </a:r>
            <a:r>
              <a:rPr lang="zh-CN" altLang="en-US" sz="1600">
                <a:latin typeface="宋体" panose="02010600030101010101" pitchFamily="2" charset="-122"/>
                <a:ea typeface="宋体" panose="02010600030101010101" pitchFamily="2" charset="-122"/>
                <a:cs typeface="宋体" panose="02010600030101010101" pitchFamily="2" charset="-122"/>
              </a:rPr>
              <a:t>所示。</a:t>
            </a:r>
            <a:endParaRPr lang="zh-CN" altLang="en-US" sz="1600">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zh-CN" altLang="en-US" sz="1600">
                <a:latin typeface="宋体" panose="02010600030101010101" pitchFamily="2" charset="-122"/>
                <a:ea typeface="宋体" panose="02010600030101010101" pitchFamily="2" charset="-122"/>
                <a:cs typeface="宋体" panose="02010600030101010101" pitchFamily="2" charset="-122"/>
              </a:rPr>
              <a:t>在实际工程施工中，准确计算这些配件的使用数量非常困难，因此一般都是现场自制弯头，这样不仅能够降低材料费而且美观。现场自制弯头时，要求接缝间隙小于</a:t>
            </a:r>
            <a:r>
              <a:rPr lang="en-US" altLang="zh-CN" sz="1600">
                <a:latin typeface="宋体" panose="02010600030101010101" pitchFamily="2" charset="-122"/>
                <a:ea typeface="宋体" panose="02010600030101010101" pitchFamily="2" charset="-122"/>
                <a:cs typeface="宋体" panose="02010600030101010101" pitchFamily="2" charset="-122"/>
              </a:rPr>
              <a:t> 1 mm</a:t>
            </a:r>
            <a:r>
              <a:rPr lang="zh-CN" altLang="en-US" sz="1600">
                <a:latin typeface="宋体" panose="02010600030101010101" pitchFamily="2" charset="-122"/>
                <a:ea typeface="宋体" panose="02010600030101010101" pitchFamily="2" charset="-122"/>
                <a:cs typeface="宋体" panose="02010600030101010101" pitchFamily="2" charset="-122"/>
              </a:rPr>
              <a:t>、美观。在</a:t>
            </a:r>
            <a:r>
              <a:rPr lang="en-US" altLang="zh-CN" sz="1600">
                <a:latin typeface="宋体" panose="02010600030101010101" pitchFamily="2" charset="-122"/>
                <a:ea typeface="宋体" panose="02010600030101010101" pitchFamily="2" charset="-122"/>
                <a:cs typeface="宋体" panose="02010600030101010101" pitchFamily="2" charset="-122"/>
              </a:rPr>
              <a:t> 39</a:t>
            </a:r>
            <a:r>
              <a:rPr lang="en-US" altLang="en-US" sz="1600">
                <a:latin typeface="宋体" panose="02010600030101010101" pitchFamily="2" charset="-122"/>
                <a:ea typeface="宋体" panose="02010600030101010101" pitchFamily="2" charset="-122"/>
                <a:cs typeface="宋体" panose="02010600030101010101" pitchFamily="2" charset="-122"/>
              </a:rPr>
              <a:t>×</a:t>
            </a:r>
            <a:r>
              <a:rPr lang="en-US" altLang="zh-CN" sz="1600">
                <a:latin typeface="宋体" panose="02010600030101010101" pitchFamily="2" charset="-122"/>
                <a:ea typeface="宋体" panose="02010600030101010101" pitchFamily="2" charset="-122"/>
                <a:cs typeface="宋体" panose="02010600030101010101" pitchFamily="2" charset="-122"/>
              </a:rPr>
              <a:t>18PVC </a:t>
            </a:r>
            <a:r>
              <a:rPr lang="zh-CN" altLang="en-US" sz="1600">
                <a:latin typeface="宋体" panose="02010600030101010101" pitchFamily="2" charset="-122"/>
                <a:ea typeface="宋体" panose="02010600030101010101" pitchFamily="2" charset="-122"/>
                <a:cs typeface="宋体" panose="02010600030101010101" pitchFamily="2" charset="-122"/>
              </a:rPr>
              <a:t>线槽上合适的位置画一条</a:t>
            </a:r>
            <a:r>
              <a:rPr lang="en-US" altLang="zh-CN" sz="1600">
                <a:latin typeface="宋体" panose="02010600030101010101" pitchFamily="2" charset="-122"/>
                <a:ea typeface="宋体" panose="02010600030101010101" pitchFamily="2" charset="-122"/>
                <a:cs typeface="宋体" panose="02010600030101010101" pitchFamily="2" charset="-122"/>
              </a:rPr>
              <a:t> 45</a:t>
            </a:r>
            <a:r>
              <a:rPr lang="en-US" altLang="en-US" sz="1600">
                <a:latin typeface="宋体" panose="02010600030101010101" pitchFamily="2" charset="-122"/>
                <a:ea typeface="宋体" panose="02010600030101010101" pitchFamily="2" charset="-122"/>
                <a:cs typeface="宋体" panose="02010600030101010101" pitchFamily="2" charset="-122"/>
              </a:rPr>
              <a:t>°</a:t>
            </a:r>
            <a:r>
              <a:rPr lang="zh-CN" altLang="en-US" sz="1600">
                <a:latin typeface="宋体" panose="02010600030101010101" pitchFamily="2" charset="-122"/>
                <a:ea typeface="宋体" panose="02010600030101010101" pitchFamily="2" charset="-122"/>
                <a:cs typeface="宋体" panose="02010600030101010101" pitchFamily="2" charset="-122"/>
              </a:rPr>
              <a:t>的斜线，如图</a:t>
            </a:r>
            <a:r>
              <a:rPr lang="en-US" altLang="zh-CN" sz="1600">
                <a:latin typeface="宋体" panose="02010600030101010101" pitchFamily="2" charset="-122"/>
                <a:ea typeface="宋体" panose="02010600030101010101" pitchFamily="2" charset="-122"/>
                <a:cs typeface="宋体" panose="02010600030101010101" pitchFamily="2" charset="-122"/>
              </a:rPr>
              <a:t> 4 -11 </a:t>
            </a:r>
            <a:r>
              <a:rPr lang="zh-CN" altLang="en-US" sz="1600">
                <a:latin typeface="宋体" panose="02010600030101010101" pitchFamily="2" charset="-122"/>
                <a:ea typeface="宋体" panose="02010600030101010101" pitchFamily="2" charset="-122"/>
                <a:cs typeface="宋体" panose="02010600030101010101" pitchFamily="2" charset="-122"/>
              </a:rPr>
              <a:t>所示。</a:t>
            </a:r>
            <a:endParaRPr lang="zh-CN" altLang="en-US" sz="1600">
              <a:latin typeface="宋体" panose="02010600030101010101" pitchFamily="2" charset="-122"/>
              <a:ea typeface="宋体" panose="02010600030101010101" pitchFamily="2" charset="-122"/>
              <a:cs typeface="宋体" panose="02010600030101010101" pitchFamily="2" charset="-122"/>
            </a:endParaRPr>
          </a:p>
        </p:txBody>
      </p:sp>
      <p:pic>
        <p:nvPicPr>
          <p:cNvPr id="5" name="图片 4"/>
          <p:cNvPicPr>
            <a:picLocks noChangeAspect="1"/>
          </p:cNvPicPr>
          <p:nvPr/>
        </p:nvPicPr>
        <p:blipFill>
          <a:blip r:embed="rId1"/>
          <a:stretch>
            <a:fillRect/>
          </a:stretch>
        </p:blipFill>
        <p:spPr>
          <a:xfrm>
            <a:off x="6029960" y="1289050"/>
            <a:ext cx="5301615" cy="428307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758315" y="605155"/>
            <a:ext cx="9469120" cy="72009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600">
                <a:solidFill>
                  <a:schemeClr val="accent2">
                    <a:lumMod val="75000"/>
                  </a:schemeClr>
                </a:solidFill>
                <a:latin typeface="+mj-ea"/>
                <a:cs typeface="+mj-ea"/>
              </a:rPr>
              <a:t>知识链接</a:t>
            </a:r>
            <a:endParaRPr lang="zh-CN" altLang="en-US" sz="3600">
              <a:solidFill>
                <a:schemeClr val="accent2">
                  <a:lumMod val="75000"/>
                </a:schemeClr>
              </a:solidFill>
              <a:latin typeface="+mj-ea"/>
              <a:cs typeface="+mj-ea"/>
            </a:endParaRPr>
          </a:p>
          <a:p>
            <a:r>
              <a:rPr lang="en-US" altLang="zh-CN" sz="3200">
                <a:solidFill>
                  <a:schemeClr val="accent2">
                    <a:lumMod val="75000"/>
                  </a:schemeClr>
                </a:solidFill>
                <a:latin typeface="+mj-ea"/>
                <a:cs typeface="+mj-ea"/>
              </a:rPr>
              <a:t>1. </a:t>
            </a:r>
            <a:r>
              <a:rPr lang="zh-CN" altLang="en-US" sz="3200">
                <a:solidFill>
                  <a:schemeClr val="accent2">
                    <a:lumMod val="75000"/>
                  </a:schemeClr>
                </a:solidFill>
                <a:latin typeface="+mj-ea"/>
                <a:cs typeface="+mj-ea"/>
              </a:rPr>
              <a:t>底盒、线管、线槽设计</a:t>
            </a:r>
            <a:endParaRPr lang="zh-CN" altLang="en-US" sz="3200">
              <a:solidFill>
                <a:schemeClr val="accent2">
                  <a:lumMod val="75000"/>
                </a:schemeClr>
              </a:solidFill>
              <a:latin typeface="+mj-ea"/>
              <a:cs typeface="+mj-ea"/>
            </a:endParaRPr>
          </a:p>
        </p:txBody>
      </p:sp>
      <p:sp>
        <p:nvSpPr>
          <p:cNvPr id="2" name="矩形 5"/>
          <p:cNvSpPr/>
          <p:nvPr>
            <p:custDataLst>
              <p:tags r:id="rId2"/>
            </p:custDataLst>
          </p:nvPr>
        </p:nvSpPr>
        <p:spPr>
          <a:xfrm>
            <a:off x="955040" y="3528060"/>
            <a:ext cx="2331085" cy="481965"/>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1"/>
                </a:solidFill>
                <a:latin typeface="+mn-ea"/>
                <a:cs typeface="+mn-ea"/>
              </a:rPr>
              <a:t>尽量走最短路由</a:t>
            </a:r>
            <a:endParaRPr lang="zh-CN" altLang="en-US" b="1" dirty="0">
              <a:solidFill>
                <a:schemeClr val="accent1"/>
              </a:solidFill>
              <a:latin typeface="+mn-ea"/>
              <a:cs typeface="+mn-ea"/>
            </a:endParaRPr>
          </a:p>
        </p:txBody>
      </p:sp>
      <p:sp>
        <p:nvSpPr>
          <p:cNvPr id="3" name="矩形 8"/>
          <p:cNvSpPr/>
          <p:nvPr>
            <p:custDataLst>
              <p:tags r:id="rId3"/>
            </p:custDataLst>
          </p:nvPr>
        </p:nvSpPr>
        <p:spPr>
          <a:xfrm>
            <a:off x="1073606" y="4005368"/>
            <a:ext cx="2167684"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在网络布线设计中，应优先考虑最短的路由，因为这不仅能够减少线管、线槽和缆线的成本，而且更短的链路能够提供更好的电气性能指标。</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data/temp/5863a123-96dd-11f0-9c0e-96251cf7cf5e.jpg@base@tag=imgScale&amp;m=1&amp;w=475&amp;h=738&amp;q=955863a123-96dd-11f0-9c0e-96251cf7cf5e"/>
          <p:cNvPicPr>
            <a:picLocks noChangeAspect="1"/>
          </p:cNvPicPr>
          <p:nvPr>
            <p:custDataLst>
              <p:tags r:id="rId4"/>
            </p:custDataLst>
          </p:nvPr>
        </p:nvPicPr>
        <p:blipFill>
          <a:blip r:embed="rId5"/>
          <a:srcRect r="13680" b="10659"/>
          <a:stretch>
            <a:fillRect/>
          </a:stretch>
        </p:blipFill>
        <p:spPr>
          <a:xfrm>
            <a:off x="1529080" y="1604645"/>
            <a:ext cx="1141095" cy="1772920"/>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1242695" y="2260600"/>
            <a:ext cx="389890" cy="332740"/>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1"/>
                </a:solidFill>
                <a:latin typeface="+mn-ea"/>
                <a:cs typeface="+mn-ea"/>
                <a:sym typeface="+mn-ea"/>
              </a:rPr>
              <a:t>01</a:t>
            </a:r>
            <a:endParaRPr lang="en-US" altLang="zh-CN" sz="1400" b="1" dirty="0">
              <a:solidFill>
                <a:schemeClr val="accent1"/>
              </a:solidFill>
              <a:latin typeface="+mn-ea"/>
              <a:cs typeface="+mn-ea"/>
              <a:sym typeface="+mn-ea"/>
            </a:endParaRPr>
          </a:p>
        </p:txBody>
      </p:sp>
      <p:pic>
        <p:nvPicPr>
          <p:cNvPr id="18" name="图片 2" descr="/data/temp/5863a148-96dd-11f0-9c0e-96251cf7cf5e.jpg@base@tag=imgScale&amp;m=1&amp;w=475&amp;h=738&amp;q=955863a148-96dd-11f0-9c0e-96251cf7cf5e"/>
          <p:cNvPicPr>
            <a:picLocks noChangeAspect="1"/>
          </p:cNvPicPr>
          <p:nvPr>
            <p:custDataLst>
              <p:tags r:id="rId7"/>
            </p:custDataLst>
          </p:nvPr>
        </p:nvPicPr>
        <p:blipFill>
          <a:blip r:embed="rId8"/>
          <a:srcRect t="331" r="18423"/>
          <a:stretch>
            <a:fillRect/>
          </a:stretch>
        </p:blipFill>
        <p:spPr>
          <a:xfrm>
            <a:off x="4161155" y="1608455"/>
            <a:ext cx="1141095" cy="1772920"/>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9"/>
            </p:custDataLst>
          </p:nvPr>
        </p:nvSpPr>
        <p:spPr>
          <a:xfrm>
            <a:off x="3840480" y="2250440"/>
            <a:ext cx="389890" cy="332740"/>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2"/>
                </a:solidFill>
                <a:latin typeface="+mn-ea"/>
                <a:cs typeface="+mn-ea"/>
                <a:sym typeface="+mn-ea"/>
              </a:rPr>
              <a:t>02</a:t>
            </a:r>
            <a:endParaRPr lang="en-US" altLang="zh-CN" sz="1400" b="1" dirty="0">
              <a:solidFill>
                <a:schemeClr val="accent2"/>
              </a:solidFill>
              <a:latin typeface="+mn-ea"/>
              <a:cs typeface="+mn-ea"/>
              <a:sym typeface="+mn-ea"/>
            </a:endParaRPr>
          </a:p>
        </p:txBody>
      </p:sp>
      <p:sp>
        <p:nvSpPr>
          <p:cNvPr id="20" name="矩形 11"/>
          <p:cNvSpPr/>
          <p:nvPr>
            <p:custDataLst>
              <p:tags r:id="rId10"/>
            </p:custDataLst>
          </p:nvPr>
        </p:nvSpPr>
        <p:spPr>
          <a:xfrm>
            <a:off x="3593465" y="3523615"/>
            <a:ext cx="2331085" cy="481965"/>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2"/>
                </a:solidFill>
                <a:latin typeface="+mn-ea"/>
                <a:cs typeface="+mn-ea"/>
              </a:rPr>
              <a:t>与建筑物基线保持一致</a:t>
            </a:r>
            <a:endParaRPr lang="zh-CN" altLang="en-US" b="1">
              <a:solidFill>
                <a:schemeClr val="accent2"/>
              </a:solidFill>
              <a:latin typeface="+mn-ea"/>
              <a:cs typeface="+mn-ea"/>
            </a:endParaRPr>
          </a:p>
        </p:txBody>
      </p:sp>
      <p:sp>
        <p:nvSpPr>
          <p:cNvPr id="21" name="矩形 14"/>
          <p:cNvSpPr/>
          <p:nvPr>
            <p:custDataLst>
              <p:tags r:id="rId11"/>
            </p:custDataLst>
          </p:nvPr>
        </p:nvSpPr>
        <p:spPr>
          <a:xfrm>
            <a:off x="3712329" y="4011084"/>
            <a:ext cx="216768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设计布线路由时，应尽量与建筑物的基线保持一致，这样不仅能够保持建筑物的整体美观度，而且有助于布线的整齐和规范。</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data/temp/5863a16f-96dd-11f0-9c0e-96251cf7cf5e.jpg@base@tag=imgScale&amp;m=1&amp;w=475&amp;h=738&amp;q=955863a16f-96dd-11f0-9c0e-96251cf7cf5e"/>
          <p:cNvPicPr>
            <a:picLocks noChangeAspect="1"/>
          </p:cNvPicPr>
          <p:nvPr>
            <p:custDataLst>
              <p:tags r:id="rId12"/>
            </p:custDataLst>
          </p:nvPr>
        </p:nvPicPr>
        <p:blipFill>
          <a:blip r:embed="rId13"/>
          <a:srcRect t="34438" r="24927"/>
          <a:stretch>
            <a:fillRect/>
          </a:stretch>
        </p:blipFill>
        <p:spPr>
          <a:xfrm>
            <a:off x="6795135" y="1608455"/>
            <a:ext cx="1141095" cy="1772920"/>
          </a:xfrm>
          <a:prstGeom prst="roundRect">
            <a:avLst>
              <a:gd name="adj" fmla="val 50000"/>
            </a:avLst>
          </a:prstGeom>
          <a:solidFill>
            <a:schemeClr val="accent3"/>
          </a:solidFill>
          <a:ln>
            <a:solidFill>
              <a:schemeClr val="accent3">
                <a:alpha val="20000"/>
              </a:schemeClr>
            </a:solidFill>
          </a:ln>
        </p:spPr>
      </p:pic>
      <p:sp>
        <p:nvSpPr>
          <p:cNvPr id="28" name="椭圆 10"/>
          <p:cNvSpPr/>
          <p:nvPr>
            <p:custDataLst>
              <p:tags r:id="rId14"/>
            </p:custDataLst>
          </p:nvPr>
        </p:nvSpPr>
        <p:spPr>
          <a:xfrm>
            <a:off x="6478905" y="2250440"/>
            <a:ext cx="389890" cy="332740"/>
          </a:xfrm>
          <a:prstGeom prst="ellipse">
            <a:avLst/>
          </a:prstGeom>
          <a:solidFill>
            <a:srgbClr val="FFFFFF"/>
          </a:solidFill>
          <a:ln>
            <a:solidFill>
              <a:schemeClr val="accent3"/>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3"/>
                </a:solidFill>
                <a:latin typeface="+mn-ea"/>
                <a:cs typeface="+mn-ea"/>
                <a:sym typeface="+mn-ea"/>
              </a:rPr>
              <a:t>03</a:t>
            </a:r>
            <a:endParaRPr lang="en-US" altLang="zh-CN" sz="1400" b="1" dirty="0">
              <a:solidFill>
                <a:schemeClr val="accent3"/>
              </a:solidFill>
              <a:latin typeface="+mn-ea"/>
              <a:cs typeface="+mn-ea"/>
              <a:sym typeface="+mn-ea"/>
            </a:endParaRPr>
          </a:p>
        </p:txBody>
      </p:sp>
      <p:sp>
        <p:nvSpPr>
          <p:cNvPr id="29" name="矩形 22"/>
          <p:cNvSpPr/>
          <p:nvPr>
            <p:custDataLst>
              <p:tags r:id="rId15"/>
            </p:custDataLst>
          </p:nvPr>
        </p:nvSpPr>
        <p:spPr>
          <a:xfrm>
            <a:off x="6210935" y="3523615"/>
            <a:ext cx="2331085" cy="481965"/>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3"/>
                </a:solidFill>
                <a:latin typeface="+mn-ea"/>
                <a:cs typeface="+mn-ea"/>
              </a:rPr>
              <a:t>“横平竖直”的施工方法</a:t>
            </a:r>
            <a:endParaRPr lang="zh-CN" altLang="en-US" b="1">
              <a:solidFill>
                <a:schemeClr val="accent3"/>
              </a:solidFill>
              <a:latin typeface="+mn-ea"/>
              <a:cs typeface="+mn-ea"/>
            </a:endParaRPr>
          </a:p>
        </p:txBody>
      </p:sp>
      <p:sp>
        <p:nvSpPr>
          <p:cNvPr id="30" name="矩形 23"/>
          <p:cNvSpPr/>
          <p:nvPr>
            <p:custDataLst>
              <p:tags r:id="rId16"/>
            </p:custDataLst>
          </p:nvPr>
        </p:nvSpPr>
        <p:spPr>
          <a:xfrm>
            <a:off x="6228715" y="4011295"/>
            <a:ext cx="2268855"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在施工过程中，应采用“横平竖直”的方法来安装管槽系统。通过弹线定位，根据施工图样确定的安装位置，使用墨线袋沿路由中心位置弹线。</a:t>
            </a:r>
            <a:endParaRPr lang="zh-CN" altLang="en-US" sz="1600" dirty="0">
              <a:ln>
                <a:noFill/>
                <a:prstDash val="sysDot"/>
              </a:ln>
              <a:solidFill>
                <a:schemeClr val="tx1">
                  <a:lumMod val="85000"/>
                  <a:lumOff val="15000"/>
                </a:schemeClr>
              </a:solidFill>
              <a:latin typeface="+mn-ea"/>
              <a:cs typeface="+mn-ea"/>
              <a:sym typeface="+mn-ea"/>
            </a:endParaRPr>
          </a:p>
        </p:txBody>
      </p:sp>
      <p:pic>
        <p:nvPicPr>
          <p:cNvPr id="31" name="图片 4" descr="/data/temp/5863a23e-96dd-11f0-9c0e-96251cf7cf5e.jpg@base@tag=imgScale&amp;m=1&amp;w=475&amp;h=738&amp;q=955863a23e-96dd-11f0-9c0e-96251cf7cf5e"/>
          <p:cNvPicPr>
            <a:picLocks noChangeAspect="1"/>
          </p:cNvPicPr>
          <p:nvPr>
            <p:custDataLst>
              <p:tags r:id="rId17"/>
            </p:custDataLst>
          </p:nvPr>
        </p:nvPicPr>
        <p:blipFill rotWithShape="1">
          <a:blip r:embed="rId18"/>
          <a:srcRect l="1690" r="1690"/>
          <a:stretch>
            <a:fillRect/>
          </a:stretch>
        </p:blipFill>
        <p:spPr>
          <a:xfrm>
            <a:off x="9355455" y="1604645"/>
            <a:ext cx="1141095" cy="1772920"/>
          </a:xfrm>
          <a:prstGeom prst="roundRect">
            <a:avLst>
              <a:gd name="adj" fmla="val 50000"/>
            </a:avLst>
          </a:prstGeom>
          <a:solidFill>
            <a:schemeClr val="accent4"/>
          </a:solidFill>
          <a:ln>
            <a:solidFill>
              <a:schemeClr val="accent4">
                <a:alpha val="20000"/>
              </a:schemeClr>
            </a:solidFill>
          </a:ln>
        </p:spPr>
      </p:pic>
      <p:sp>
        <p:nvSpPr>
          <p:cNvPr id="32" name="椭圆 13"/>
          <p:cNvSpPr/>
          <p:nvPr>
            <p:custDataLst>
              <p:tags r:id="rId19"/>
            </p:custDataLst>
          </p:nvPr>
        </p:nvSpPr>
        <p:spPr>
          <a:xfrm>
            <a:off x="9095740" y="2260600"/>
            <a:ext cx="389890" cy="332740"/>
          </a:xfrm>
          <a:prstGeom prst="ellipse">
            <a:avLst/>
          </a:prstGeom>
          <a:solidFill>
            <a:srgbClr val="FFFFFF"/>
          </a:solidFill>
          <a:ln>
            <a:solidFill>
              <a:schemeClr val="accent4"/>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4"/>
                </a:solidFill>
                <a:latin typeface="+mn-ea"/>
                <a:cs typeface="+mn-ea"/>
                <a:sym typeface="+mn-ea"/>
              </a:rPr>
              <a:t>04</a:t>
            </a:r>
            <a:endParaRPr lang="en-US" altLang="zh-CN" sz="1400" b="1" dirty="0">
              <a:solidFill>
                <a:schemeClr val="accent4"/>
              </a:solidFill>
              <a:latin typeface="+mn-ea"/>
              <a:cs typeface="+mn-ea"/>
              <a:sym typeface="+mn-ea"/>
            </a:endParaRPr>
          </a:p>
        </p:txBody>
      </p:sp>
      <p:sp>
        <p:nvSpPr>
          <p:cNvPr id="33" name="矩形 24"/>
          <p:cNvSpPr/>
          <p:nvPr>
            <p:custDataLst>
              <p:tags r:id="rId20"/>
            </p:custDataLst>
          </p:nvPr>
        </p:nvSpPr>
        <p:spPr>
          <a:xfrm>
            <a:off x="8785225" y="3528060"/>
            <a:ext cx="2331085" cy="481965"/>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4"/>
                </a:solidFill>
                <a:latin typeface="+mn-ea"/>
                <a:cs typeface="+mn-ea"/>
              </a:rPr>
              <a:t>注意房间内整体布置</a:t>
            </a:r>
            <a:endParaRPr lang="zh-CN" altLang="en-US" b="1" dirty="0">
              <a:solidFill>
                <a:schemeClr val="accent4"/>
              </a:solidFill>
              <a:latin typeface="+mn-ea"/>
              <a:cs typeface="+mn-ea"/>
            </a:endParaRPr>
          </a:p>
        </p:txBody>
      </p:sp>
      <p:sp>
        <p:nvSpPr>
          <p:cNvPr id="34" name="矩形 25"/>
          <p:cNvSpPr/>
          <p:nvPr>
            <p:custDataLst>
              <p:tags r:id="rId21"/>
            </p:custDataLst>
          </p:nvPr>
        </p:nvSpPr>
        <p:spPr>
          <a:xfrm>
            <a:off x="8904039" y="4006638"/>
            <a:ext cx="216768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在设备间内敷设多条水平或垂直的管槽时，应考虑房间内的整体布置，确保美观有序，便于缆线连接和敷设。</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75765" y="796608"/>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mn-lt"/>
              </a:rPr>
              <a:t>2. </a:t>
            </a:r>
            <a:r>
              <a:rPr kumimoji="0" lang="zh-CN" altLang="en-US" sz="32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mn-lt"/>
              </a:rPr>
              <a:t>充电钻</a:t>
            </a:r>
            <a:endParaRPr kumimoji="0" lang="zh-CN" altLang="en-US" sz="32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mn-lt"/>
            </a:endParaRPr>
          </a:p>
        </p:txBody>
      </p:sp>
      <p:cxnSp>
        <p:nvCxnSpPr>
          <p:cNvPr id="2065" name="直接连接符 2064"/>
          <p:cNvCxnSpPr/>
          <p:nvPr>
            <p:custDataLst>
              <p:tags r:id="rId1"/>
            </p:custDataLst>
          </p:nvPr>
        </p:nvCxnSpPr>
        <p:spPr>
          <a:xfrm flipH="1">
            <a:off x="4557276" y="3573993"/>
            <a:ext cx="1126732" cy="0"/>
          </a:xfrm>
          <a:prstGeom prst="line">
            <a:avLst/>
          </a:prstGeom>
          <a:ln>
            <a:solidFill>
              <a:schemeClr val="tx1">
                <a:alpha val="25000"/>
              </a:schemeClr>
            </a:solidFill>
          </a:ln>
        </p:spPr>
        <p:style>
          <a:lnRef idx="1">
            <a:schemeClr val="accent1"/>
          </a:lnRef>
          <a:fillRef idx="0">
            <a:schemeClr val="accent1"/>
          </a:fillRef>
          <a:effectRef idx="0">
            <a:schemeClr val="accent1"/>
          </a:effectRef>
          <a:fontRef idx="minor">
            <a:schemeClr val="tx1"/>
          </a:fontRef>
        </p:style>
      </p:cxnSp>
      <p:sp>
        <p:nvSpPr>
          <p:cNvPr id="2052" name="任意多边形: 形状 2051"/>
          <p:cNvSpPr/>
          <p:nvPr>
            <p:custDataLst>
              <p:tags r:id="rId2"/>
            </p:custDataLst>
          </p:nvPr>
        </p:nvSpPr>
        <p:spPr>
          <a:xfrm>
            <a:off x="5466913" y="2649380"/>
            <a:ext cx="1214014" cy="1876559"/>
          </a:xfrm>
          <a:custGeom>
            <a:avLst/>
            <a:gdLst>
              <a:gd name="connsiteX0" fmla="*/ 1911007 w 1911006"/>
              <a:gd name="connsiteY0" fmla="*/ 0 h 2953933"/>
              <a:gd name="connsiteX1" fmla="*/ 1499701 w 1911006"/>
              <a:gd name="connsiteY1" fmla="*/ 0 h 2953933"/>
              <a:gd name="connsiteX2" fmla="*/ 0 w 1911006"/>
              <a:gd name="connsiteY2" fmla="*/ 2953934 h 2953933"/>
              <a:gd name="connsiteX3" fmla="*/ 422687 w 1911006"/>
              <a:gd name="connsiteY3" fmla="*/ 2953934 h 2953933"/>
              <a:gd name="connsiteX4" fmla="*/ 1911007 w 1911006"/>
              <a:gd name="connsiteY4" fmla="*/ 0 h 2953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1006" h="2953933">
                <a:moveTo>
                  <a:pt x="1911007" y="0"/>
                </a:moveTo>
                <a:lnTo>
                  <a:pt x="1499701" y="0"/>
                </a:lnTo>
                <a:lnTo>
                  <a:pt x="0" y="2953934"/>
                </a:lnTo>
                <a:lnTo>
                  <a:pt x="422687" y="2953934"/>
                </a:lnTo>
                <a:lnTo>
                  <a:pt x="1911007" y="0"/>
                </a:lnTo>
                <a:close/>
              </a:path>
            </a:pathLst>
          </a:custGeom>
          <a:solidFill>
            <a:schemeClr val="accent1"/>
          </a:solidFill>
          <a:ln w="12700" cap="rnd">
            <a:solidFill>
              <a:schemeClr val="dk1">
                <a:lumMod val="13000"/>
                <a:lumOff val="87000"/>
              </a:schemeClr>
            </a:solidFill>
            <a:prstDash val="solid"/>
            <a:round/>
          </a:ln>
        </p:spPr>
        <p:txBody>
          <a:bodyPr rtlCol="0" anchor="ctr"/>
          <a:p>
            <a:endParaRPr lang="zh-CN" altLang="en-US">
              <a:solidFill>
                <a:schemeClr val="tx1"/>
              </a:solidFill>
            </a:endParaRPr>
          </a:p>
        </p:txBody>
      </p:sp>
      <p:sp>
        <p:nvSpPr>
          <p:cNvPr id="2053" name="任意多边形: 形状 2052"/>
          <p:cNvSpPr/>
          <p:nvPr>
            <p:custDataLst>
              <p:tags r:id="rId3"/>
            </p:custDataLst>
          </p:nvPr>
        </p:nvSpPr>
        <p:spPr>
          <a:xfrm>
            <a:off x="5197343" y="1399850"/>
            <a:ext cx="1222167" cy="4356087"/>
          </a:xfrm>
          <a:custGeom>
            <a:avLst/>
            <a:gdLst>
              <a:gd name="connsiteX0" fmla="*/ 961920 w 1923840"/>
              <a:gd name="connsiteY0" fmla="*/ 0 h 6857012"/>
              <a:gd name="connsiteX1" fmla="*/ 0 w 1923840"/>
              <a:gd name="connsiteY1" fmla="*/ 1931447 h 6857012"/>
              <a:gd name="connsiteX2" fmla="*/ 1501211 w 1923840"/>
              <a:gd name="connsiteY2" fmla="*/ 4914184 h 6857012"/>
              <a:gd name="connsiteX3" fmla="*/ 983115 w 1923840"/>
              <a:gd name="connsiteY3" fmla="*/ 5991256 h 6857012"/>
              <a:gd name="connsiteX4" fmla="*/ 424139 w 1923840"/>
              <a:gd name="connsiteY4" fmla="*/ 4920978 h 6857012"/>
              <a:gd name="connsiteX5" fmla="*/ 966740 w 1923840"/>
              <a:gd name="connsiteY5" fmla="*/ 3852268 h 6857012"/>
              <a:gd name="connsiteX6" fmla="*/ 750605 w 1923840"/>
              <a:gd name="connsiteY6" fmla="*/ 3422787 h 6857012"/>
              <a:gd name="connsiteX7" fmla="*/ 0 w 1923840"/>
              <a:gd name="connsiteY7" fmla="*/ 4948271 h 6857012"/>
              <a:gd name="connsiteX8" fmla="*/ 962675 w 1923840"/>
              <a:gd name="connsiteY8" fmla="*/ 6857013 h 6857012"/>
              <a:gd name="connsiteX9" fmla="*/ 1923840 w 1923840"/>
              <a:gd name="connsiteY9" fmla="*/ 4934625 h 6857012"/>
              <a:gd name="connsiteX10" fmla="*/ 455961 w 1923840"/>
              <a:gd name="connsiteY10" fmla="*/ 1928428 h 6857012"/>
              <a:gd name="connsiteX11" fmla="*/ 983115 w 1923840"/>
              <a:gd name="connsiteY11" fmla="*/ 867267 h 6857012"/>
              <a:gd name="connsiteX12" fmla="*/ 1501211 w 1923840"/>
              <a:gd name="connsiteY12" fmla="*/ 1946604 h 6857012"/>
              <a:gd name="connsiteX13" fmla="*/ 1171841 w 1923840"/>
              <a:gd name="connsiteY13" fmla="*/ 2603079 h 6857012"/>
              <a:gd name="connsiteX14" fmla="*/ 1382285 w 1923840"/>
              <a:gd name="connsiteY14" fmla="*/ 3033838 h 6857012"/>
              <a:gd name="connsiteX15" fmla="*/ 1923840 w 1923840"/>
              <a:gd name="connsiteY15" fmla="*/ 1966289 h 6857012"/>
              <a:gd name="connsiteX16" fmla="*/ 961920 w 1923840"/>
              <a:gd name="connsiteY16" fmla="*/ 0 h 6857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23840" h="6857012">
                <a:moveTo>
                  <a:pt x="961920" y="0"/>
                </a:moveTo>
                <a:lnTo>
                  <a:pt x="0" y="1931447"/>
                </a:lnTo>
                <a:lnTo>
                  <a:pt x="1501211" y="4914184"/>
                </a:lnTo>
                <a:lnTo>
                  <a:pt x="983115" y="5991256"/>
                </a:lnTo>
                <a:lnTo>
                  <a:pt x="424139" y="4920978"/>
                </a:lnTo>
                <a:lnTo>
                  <a:pt x="966740" y="3852268"/>
                </a:lnTo>
                <a:lnTo>
                  <a:pt x="750605" y="3422787"/>
                </a:lnTo>
                <a:lnTo>
                  <a:pt x="0" y="4948271"/>
                </a:lnTo>
                <a:lnTo>
                  <a:pt x="962675" y="6857013"/>
                </a:lnTo>
                <a:lnTo>
                  <a:pt x="1923840" y="4934625"/>
                </a:lnTo>
                <a:lnTo>
                  <a:pt x="455961" y="1928428"/>
                </a:lnTo>
                <a:lnTo>
                  <a:pt x="983115" y="867267"/>
                </a:lnTo>
                <a:lnTo>
                  <a:pt x="1501211" y="1946604"/>
                </a:lnTo>
                <a:lnTo>
                  <a:pt x="1171841" y="2603079"/>
                </a:lnTo>
                <a:lnTo>
                  <a:pt x="1382285" y="3033838"/>
                </a:lnTo>
                <a:lnTo>
                  <a:pt x="1923840" y="1966289"/>
                </a:lnTo>
                <a:lnTo>
                  <a:pt x="961920" y="0"/>
                </a:lnTo>
                <a:close/>
              </a:path>
            </a:pathLst>
          </a:custGeom>
          <a:solidFill>
            <a:schemeClr val="lt1">
              <a:lumMod val="100000"/>
            </a:schemeClr>
          </a:solidFill>
          <a:ln w="12700" cap="rnd">
            <a:solidFill>
              <a:schemeClr val="dk1">
                <a:lumMod val="13000"/>
                <a:lumOff val="87000"/>
              </a:schemeClr>
            </a:solidFill>
            <a:prstDash val="solid"/>
            <a:round/>
          </a:ln>
        </p:spPr>
        <p:txBody>
          <a:bodyPr rtlCol="0" anchor="ctr"/>
          <a:p>
            <a:endParaRPr lang="zh-CN" altLang="en-US">
              <a:solidFill>
                <a:schemeClr val="tx1"/>
              </a:solidFill>
            </a:endParaRPr>
          </a:p>
        </p:txBody>
      </p:sp>
      <p:sp>
        <p:nvSpPr>
          <p:cNvPr id="2054" name="任意多边形: 形状 2053"/>
          <p:cNvSpPr/>
          <p:nvPr>
            <p:custDataLst>
              <p:tags r:id="rId4"/>
            </p:custDataLst>
          </p:nvPr>
        </p:nvSpPr>
        <p:spPr>
          <a:xfrm>
            <a:off x="5487099" y="1950711"/>
            <a:ext cx="460830" cy="674128"/>
          </a:xfrm>
          <a:custGeom>
            <a:avLst/>
            <a:gdLst>
              <a:gd name="connsiteX0" fmla="*/ 384768 w 725403"/>
              <a:gd name="connsiteY0" fmla="*/ 1058083 h 1061160"/>
              <a:gd name="connsiteX1" fmla="*/ 0 w 725403"/>
              <a:gd name="connsiteY1" fmla="*/ 1061161 h 1061160"/>
              <a:gd name="connsiteX2" fmla="*/ 527154 w 725403"/>
              <a:gd name="connsiteY2" fmla="*/ 0 h 1061160"/>
              <a:gd name="connsiteX3" fmla="*/ 725403 w 725403"/>
              <a:gd name="connsiteY3" fmla="*/ 412932 h 1061160"/>
              <a:gd name="connsiteX4" fmla="*/ 384768 w 725403"/>
              <a:gd name="connsiteY4" fmla="*/ 1058083 h 1061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5403" h="1061160">
                <a:moveTo>
                  <a:pt x="384768" y="1058083"/>
                </a:moveTo>
                <a:lnTo>
                  <a:pt x="0" y="1061161"/>
                </a:lnTo>
                <a:lnTo>
                  <a:pt x="527154" y="0"/>
                </a:lnTo>
                <a:lnTo>
                  <a:pt x="725403" y="412932"/>
                </a:lnTo>
                <a:lnTo>
                  <a:pt x="384768" y="1058083"/>
                </a:lnTo>
                <a:close/>
              </a:path>
            </a:pathLst>
          </a:custGeom>
          <a:solidFill>
            <a:schemeClr val="accent1"/>
          </a:solidFill>
          <a:ln w="12700" cap="rnd">
            <a:solidFill>
              <a:schemeClr val="dk1">
                <a:lumMod val="13000"/>
                <a:lumOff val="87000"/>
              </a:schemeClr>
            </a:solidFill>
            <a:prstDash val="solid"/>
            <a:round/>
          </a:ln>
        </p:spPr>
        <p:txBody>
          <a:bodyPr rtlCol="0" anchor="ctr"/>
          <a:p>
            <a:endParaRPr lang="zh-CN" altLang="en-US">
              <a:solidFill>
                <a:schemeClr val="tx1"/>
              </a:solidFill>
            </a:endParaRPr>
          </a:p>
        </p:txBody>
      </p:sp>
      <p:sp>
        <p:nvSpPr>
          <p:cNvPr id="2055" name="任意多边形: 形状 2054"/>
          <p:cNvSpPr/>
          <p:nvPr>
            <p:custDataLst>
              <p:tags r:id="rId5"/>
            </p:custDataLst>
          </p:nvPr>
        </p:nvSpPr>
        <p:spPr>
          <a:xfrm>
            <a:off x="5808760" y="4534419"/>
            <a:ext cx="856513" cy="1221244"/>
          </a:xfrm>
          <a:custGeom>
            <a:avLst/>
            <a:gdLst>
              <a:gd name="connsiteX0" fmla="*/ 1348256 w 1348255"/>
              <a:gd name="connsiteY0" fmla="*/ 0 h 1922388"/>
              <a:gd name="connsiteX1" fmla="*/ 961165 w 1348255"/>
              <a:gd name="connsiteY1" fmla="*/ 0 h 1922388"/>
              <a:gd name="connsiteX2" fmla="*/ 0 w 1348255"/>
              <a:gd name="connsiteY2" fmla="*/ 1922388 h 1922388"/>
              <a:gd name="connsiteX3" fmla="*/ 402189 w 1348255"/>
              <a:gd name="connsiteY3" fmla="*/ 1922388 h 1922388"/>
              <a:gd name="connsiteX4" fmla="*/ 1348256 w 1348255"/>
              <a:gd name="connsiteY4" fmla="*/ 0 h 19223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8255" h="1922388">
                <a:moveTo>
                  <a:pt x="1348256" y="0"/>
                </a:moveTo>
                <a:lnTo>
                  <a:pt x="961165" y="0"/>
                </a:lnTo>
                <a:lnTo>
                  <a:pt x="0" y="1922388"/>
                </a:lnTo>
                <a:lnTo>
                  <a:pt x="402189" y="1922388"/>
                </a:lnTo>
                <a:lnTo>
                  <a:pt x="1348256" y="0"/>
                </a:lnTo>
                <a:close/>
              </a:path>
            </a:pathLst>
          </a:custGeom>
          <a:solidFill>
            <a:schemeClr val="accent1"/>
          </a:solidFill>
          <a:ln w="12700" cap="rnd">
            <a:solidFill>
              <a:schemeClr val="dk1">
                <a:lumMod val="13000"/>
                <a:lumOff val="87000"/>
              </a:schemeClr>
            </a:solidFill>
            <a:prstDash val="solid"/>
            <a:round/>
          </a:ln>
        </p:spPr>
        <p:txBody>
          <a:bodyPr rtlCol="0" anchor="ctr"/>
          <a:p>
            <a:endParaRPr lang="zh-CN" altLang="en-US">
              <a:solidFill>
                <a:schemeClr val="tx1"/>
              </a:solidFill>
            </a:endParaRPr>
          </a:p>
        </p:txBody>
      </p:sp>
      <p:sp>
        <p:nvSpPr>
          <p:cNvPr id="2056" name="任意多边形: 形状 2055"/>
          <p:cNvSpPr/>
          <p:nvPr>
            <p:custDataLst>
              <p:tags r:id="rId6"/>
            </p:custDataLst>
          </p:nvPr>
        </p:nvSpPr>
        <p:spPr>
          <a:xfrm>
            <a:off x="5487099" y="2622683"/>
            <a:ext cx="1178415" cy="1911716"/>
          </a:xfrm>
          <a:custGeom>
            <a:avLst/>
            <a:gdLst>
              <a:gd name="connsiteX0" fmla="*/ 0 w 1854969"/>
              <a:gd name="connsiteY0" fmla="*/ 3078 h 3009274"/>
              <a:gd name="connsiteX1" fmla="*/ 384768 w 1854969"/>
              <a:gd name="connsiteY1" fmla="*/ 0 h 3009274"/>
              <a:gd name="connsiteX2" fmla="*/ 1854970 w 1854969"/>
              <a:gd name="connsiteY2" fmla="*/ 3009274 h 3009274"/>
              <a:gd name="connsiteX3" fmla="*/ 1467879 w 1854969"/>
              <a:gd name="connsiteY3" fmla="*/ 3009274 h 3009274"/>
              <a:gd name="connsiteX4" fmla="*/ 0 w 1854969"/>
              <a:gd name="connsiteY4" fmla="*/ 3078 h 30092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4969" h="3009274">
                <a:moveTo>
                  <a:pt x="0" y="3078"/>
                </a:moveTo>
                <a:lnTo>
                  <a:pt x="384768" y="0"/>
                </a:lnTo>
                <a:lnTo>
                  <a:pt x="1854970" y="3009274"/>
                </a:lnTo>
                <a:lnTo>
                  <a:pt x="1467879" y="3009274"/>
                </a:lnTo>
                <a:lnTo>
                  <a:pt x="0" y="3078"/>
                </a:lnTo>
                <a:close/>
              </a:path>
            </a:pathLst>
          </a:custGeom>
          <a:solidFill>
            <a:schemeClr val="dk1">
              <a:lumMod val="7000"/>
              <a:lumOff val="93000"/>
            </a:schemeClr>
          </a:solidFill>
          <a:ln w="12700" cap="rnd">
            <a:solidFill>
              <a:schemeClr val="dk1">
                <a:lumMod val="13000"/>
                <a:lumOff val="87000"/>
              </a:schemeClr>
            </a:solidFill>
            <a:prstDash val="solid"/>
            <a:round/>
          </a:ln>
        </p:spPr>
        <p:txBody>
          <a:bodyPr rtlCol="0" anchor="ctr"/>
          <a:p>
            <a:endParaRPr lang="zh-CN" altLang="en-US">
              <a:solidFill>
                <a:schemeClr val="tx1"/>
              </a:solidFill>
            </a:endParaRPr>
          </a:p>
        </p:txBody>
      </p:sp>
      <p:sp>
        <p:nvSpPr>
          <p:cNvPr id="2057" name="任意多边形: 形状 2056"/>
          <p:cNvSpPr/>
          <p:nvPr>
            <p:custDataLst>
              <p:tags r:id="rId7"/>
            </p:custDataLst>
          </p:nvPr>
        </p:nvSpPr>
        <p:spPr>
          <a:xfrm>
            <a:off x="5466913" y="4525954"/>
            <a:ext cx="478279" cy="679919"/>
          </a:xfrm>
          <a:custGeom>
            <a:avLst/>
            <a:gdLst>
              <a:gd name="connsiteX0" fmla="*/ 0 w 752870"/>
              <a:gd name="connsiteY0" fmla="*/ 0 h 1070277"/>
              <a:gd name="connsiteX1" fmla="*/ 422687 w 752870"/>
              <a:gd name="connsiteY1" fmla="*/ 0 h 1070277"/>
              <a:gd name="connsiteX2" fmla="*/ 752870 w 752870"/>
              <a:gd name="connsiteY2" fmla="*/ 667276 h 1070277"/>
              <a:gd name="connsiteX3" fmla="*/ 558976 w 752870"/>
              <a:gd name="connsiteY3" fmla="*/ 1070278 h 1070277"/>
              <a:gd name="connsiteX4" fmla="*/ 0 w 752870"/>
              <a:gd name="connsiteY4" fmla="*/ 0 h 10702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2870" h="1070277">
                <a:moveTo>
                  <a:pt x="0" y="0"/>
                </a:moveTo>
                <a:lnTo>
                  <a:pt x="422687" y="0"/>
                </a:lnTo>
                <a:lnTo>
                  <a:pt x="752870" y="667276"/>
                </a:lnTo>
                <a:lnTo>
                  <a:pt x="558976" y="1070278"/>
                </a:lnTo>
                <a:lnTo>
                  <a:pt x="0" y="0"/>
                </a:lnTo>
                <a:close/>
              </a:path>
            </a:pathLst>
          </a:custGeom>
          <a:solidFill>
            <a:schemeClr val="dk1">
              <a:lumMod val="7000"/>
              <a:lumOff val="93000"/>
            </a:schemeClr>
          </a:solidFill>
          <a:ln w="12700" cap="rnd">
            <a:solidFill>
              <a:schemeClr val="dk1">
                <a:lumMod val="13000"/>
                <a:lumOff val="87000"/>
              </a:schemeClr>
            </a:solidFill>
            <a:prstDash val="solid"/>
            <a:round/>
          </a:ln>
        </p:spPr>
        <p:txBody>
          <a:bodyPr rtlCol="0" anchor="ctr"/>
          <a:p>
            <a:endParaRPr lang="zh-CN" altLang="en-US">
              <a:solidFill>
                <a:schemeClr val="tx1"/>
              </a:solidFill>
            </a:endParaRPr>
          </a:p>
        </p:txBody>
      </p:sp>
      <p:sp>
        <p:nvSpPr>
          <p:cNvPr id="2058" name="任意多边形: 形状 2057"/>
          <p:cNvSpPr/>
          <p:nvPr>
            <p:custDataLst>
              <p:tags r:id="rId8"/>
            </p:custDataLst>
          </p:nvPr>
        </p:nvSpPr>
        <p:spPr>
          <a:xfrm>
            <a:off x="5808109" y="1399850"/>
            <a:ext cx="872376" cy="1249612"/>
          </a:xfrm>
          <a:custGeom>
            <a:avLst/>
            <a:gdLst>
              <a:gd name="connsiteX0" fmla="*/ 1373226 w 1373225"/>
              <a:gd name="connsiteY0" fmla="*/ 1967044 h 1967043"/>
              <a:gd name="connsiteX1" fmla="*/ 961920 w 1373225"/>
              <a:gd name="connsiteY1" fmla="*/ 1966289 h 1967043"/>
              <a:gd name="connsiteX2" fmla="*/ 0 w 1373225"/>
              <a:gd name="connsiteY2" fmla="*/ 0 h 1967043"/>
              <a:gd name="connsiteX3" fmla="*/ 417751 w 1373225"/>
              <a:gd name="connsiteY3" fmla="*/ 0 h 1967043"/>
              <a:gd name="connsiteX4" fmla="*/ 1373226 w 1373225"/>
              <a:gd name="connsiteY4" fmla="*/ 1967044 h 19670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3225" h="1967043">
                <a:moveTo>
                  <a:pt x="1373226" y="1967044"/>
                </a:moveTo>
                <a:lnTo>
                  <a:pt x="961920" y="1966289"/>
                </a:lnTo>
                <a:lnTo>
                  <a:pt x="0" y="0"/>
                </a:lnTo>
                <a:lnTo>
                  <a:pt x="417751" y="0"/>
                </a:lnTo>
                <a:lnTo>
                  <a:pt x="1373226" y="1967044"/>
                </a:lnTo>
                <a:close/>
              </a:path>
            </a:pathLst>
          </a:custGeom>
          <a:solidFill>
            <a:schemeClr val="dk1">
              <a:lumMod val="7000"/>
              <a:lumOff val="93000"/>
            </a:schemeClr>
          </a:solidFill>
          <a:ln w="12700" cap="rnd">
            <a:solidFill>
              <a:schemeClr val="dk1">
                <a:lumMod val="13000"/>
                <a:lumOff val="87000"/>
              </a:schemeClr>
            </a:solidFill>
            <a:prstDash val="solid"/>
            <a:round/>
          </a:ln>
        </p:spPr>
        <p:txBody>
          <a:bodyPr rtlCol="0" anchor="ctr"/>
          <a:p>
            <a:endParaRPr lang="zh-CN" altLang="en-US">
              <a:solidFill>
                <a:schemeClr val="tx1"/>
              </a:solidFill>
            </a:endParaRPr>
          </a:p>
        </p:txBody>
      </p:sp>
      <p:cxnSp>
        <p:nvCxnSpPr>
          <p:cNvPr id="2063" name="直接连接符 2062"/>
          <p:cNvCxnSpPr/>
          <p:nvPr>
            <p:custDataLst>
              <p:tags r:id="rId9"/>
            </p:custDataLst>
          </p:nvPr>
        </p:nvCxnSpPr>
        <p:spPr>
          <a:xfrm flipV="1">
            <a:off x="6680631" y="2649380"/>
            <a:ext cx="882853" cy="1"/>
          </a:xfrm>
          <a:prstGeom prst="line">
            <a:avLst/>
          </a:prstGeom>
          <a:ln>
            <a:solidFill>
              <a:schemeClr val="tx1">
                <a:alpha val="25000"/>
              </a:schemeClr>
            </a:solidFill>
          </a:ln>
        </p:spPr>
        <p:style>
          <a:lnRef idx="1">
            <a:schemeClr val="accent1"/>
          </a:lnRef>
          <a:fillRef idx="0">
            <a:schemeClr val="accent1"/>
          </a:fillRef>
          <a:effectRef idx="0">
            <a:schemeClr val="accent1"/>
          </a:effectRef>
          <a:fontRef idx="minor">
            <a:schemeClr val="tx1"/>
          </a:fontRef>
        </p:style>
      </p:cxnSp>
      <p:pic>
        <p:nvPicPr>
          <p:cNvPr id="19" name="图片 8" descr="343435383038363b343532323339303bbacfcdacc7a9caf0"/>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7245166" y="2273674"/>
            <a:ext cx="295318" cy="295318"/>
          </a:xfrm>
          <a:prstGeom prst="rect">
            <a:avLst/>
          </a:prstGeom>
        </p:spPr>
      </p:pic>
      <p:cxnSp>
        <p:nvCxnSpPr>
          <p:cNvPr id="82" name="直接连接符 81"/>
          <p:cNvCxnSpPr/>
          <p:nvPr>
            <p:custDataLst>
              <p:tags r:id="rId13"/>
            </p:custDataLst>
          </p:nvPr>
        </p:nvCxnSpPr>
        <p:spPr>
          <a:xfrm flipV="1">
            <a:off x="6665655" y="4534419"/>
            <a:ext cx="898239" cy="2"/>
          </a:xfrm>
          <a:prstGeom prst="line">
            <a:avLst/>
          </a:prstGeom>
          <a:ln>
            <a:solidFill>
              <a:schemeClr val="tx1">
                <a:alpha val="25000"/>
              </a:schemeClr>
            </a:solidFill>
          </a:ln>
        </p:spPr>
        <p:style>
          <a:lnRef idx="1">
            <a:schemeClr val="accent1"/>
          </a:lnRef>
          <a:fillRef idx="0">
            <a:schemeClr val="accent1"/>
          </a:fillRef>
          <a:effectRef idx="0">
            <a:schemeClr val="accent1"/>
          </a:effectRef>
          <a:fontRef idx="minor">
            <a:schemeClr val="tx1"/>
          </a:fontRef>
        </p:style>
      </p:cxnSp>
      <p:sp>
        <p:nvSpPr>
          <p:cNvPr id="90" name="矩形 89"/>
          <p:cNvSpPr/>
          <p:nvPr>
            <p:custDataLst>
              <p:tags r:id="rId14"/>
            </p:custDataLst>
          </p:nvPr>
        </p:nvSpPr>
        <p:spPr>
          <a:xfrm>
            <a:off x="7723100" y="2174051"/>
            <a:ext cx="3360517" cy="94860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p>
            <a:pPr>
              <a:lnSpc>
                <a:spcPct val="150000"/>
              </a:lnSpc>
            </a:pPr>
            <a:r>
              <a:rPr lang="zh-CN" altLang="en-US" sz="1600" kern="0" dirty="0">
                <a:solidFill>
                  <a:schemeClr val="tx1">
                    <a:lumMod val="85000"/>
                    <a:lumOff val="15000"/>
                  </a:schemeClr>
                </a:solidFill>
                <a:latin typeface="Arial" panose="020B0604020202020204" pitchFamily="34" charset="0"/>
                <a:sym typeface="+mn-ea"/>
              </a:rPr>
              <a:t>（</a:t>
            </a:r>
            <a:r>
              <a:rPr lang="en-US" altLang="zh-CN" sz="1600" kern="0" dirty="0">
                <a:solidFill>
                  <a:schemeClr val="tx1">
                    <a:lumMod val="85000"/>
                    <a:lumOff val="15000"/>
                  </a:schemeClr>
                </a:solidFill>
                <a:latin typeface="Arial" panose="020B0604020202020204" pitchFamily="34" charset="0"/>
                <a:sym typeface="+mn-ea"/>
              </a:rPr>
              <a:t>1</a:t>
            </a:r>
            <a:r>
              <a:rPr lang="zh-CN" altLang="en-US" sz="1600" kern="0" dirty="0">
                <a:solidFill>
                  <a:schemeClr val="tx1">
                    <a:lumMod val="85000"/>
                    <a:lumOff val="15000"/>
                  </a:schemeClr>
                </a:solidFill>
                <a:latin typeface="Arial" panose="020B0604020202020204" pitchFamily="34" charset="0"/>
                <a:sym typeface="+mn-ea"/>
              </a:rPr>
              <a:t>）电钻属于高速旋转工具，必须谨慎使用，以保护人身安全。</a:t>
            </a:r>
            <a:endParaRPr lang="zh-CN" altLang="en-US" sz="1600" kern="0" dirty="0">
              <a:solidFill>
                <a:schemeClr val="tx1">
                  <a:lumMod val="85000"/>
                  <a:lumOff val="15000"/>
                </a:schemeClr>
              </a:solidFill>
              <a:latin typeface="Arial" panose="020B0604020202020204" pitchFamily="34" charset="0"/>
              <a:sym typeface="+mn-ea"/>
            </a:endParaRPr>
          </a:p>
        </p:txBody>
      </p:sp>
      <p:sp>
        <p:nvSpPr>
          <p:cNvPr id="92" name="矩形 91"/>
          <p:cNvSpPr/>
          <p:nvPr>
            <p:custDataLst>
              <p:tags r:id="rId15"/>
            </p:custDataLst>
          </p:nvPr>
        </p:nvSpPr>
        <p:spPr>
          <a:xfrm>
            <a:off x="7723100" y="4059741"/>
            <a:ext cx="3360517" cy="94860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p>
            <a:pPr>
              <a:lnSpc>
                <a:spcPct val="150000"/>
              </a:lnSpc>
            </a:pPr>
            <a:r>
              <a:rPr lang="zh-CN" altLang="en-US" sz="1600" kern="0" spc="0" dirty="0">
                <a:ln>
                  <a:noFill/>
                  <a:prstDash val="sysDot"/>
                </a:ln>
                <a:solidFill>
                  <a:schemeClr val="tx1">
                    <a:lumMod val="85000"/>
                    <a:lumOff val="15000"/>
                  </a:schemeClr>
                </a:solidFill>
                <a:latin typeface="+mn-ea"/>
                <a:ea typeface="+mn-ea"/>
                <a:sym typeface="+mn-ea"/>
              </a:rPr>
              <a:t>（</a:t>
            </a:r>
            <a:r>
              <a:rPr lang="en-US" altLang="zh-CN" sz="1600" kern="0" spc="0" dirty="0">
                <a:ln>
                  <a:noFill/>
                  <a:prstDash val="sysDot"/>
                </a:ln>
                <a:solidFill>
                  <a:schemeClr val="tx1">
                    <a:lumMod val="85000"/>
                    <a:lumOff val="15000"/>
                  </a:schemeClr>
                </a:solidFill>
                <a:latin typeface="+mn-ea"/>
                <a:ea typeface="+mn-ea"/>
                <a:sym typeface="+mn-ea"/>
              </a:rPr>
              <a:t>2</a:t>
            </a:r>
            <a:r>
              <a:rPr lang="zh-CN" altLang="en-US" sz="1600" kern="0" spc="0" dirty="0">
                <a:ln>
                  <a:noFill/>
                  <a:prstDash val="sysDot"/>
                </a:ln>
                <a:solidFill>
                  <a:schemeClr val="tx1">
                    <a:lumMod val="85000"/>
                    <a:lumOff val="15000"/>
                  </a:schemeClr>
                </a:solidFill>
                <a:latin typeface="+mn-ea"/>
                <a:ea typeface="+mn-ea"/>
                <a:sym typeface="+mn-ea"/>
              </a:rPr>
              <a:t>）禁止使用电钻在工作台、实验设备上打孔。</a:t>
            </a:r>
            <a:endParaRPr lang="zh-CN" altLang="en-US" sz="1600" kern="0" spc="0" dirty="0">
              <a:ln>
                <a:noFill/>
                <a:prstDash val="sysDot"/>
              </a:ln>
              <a:solidFill>
                <a:schemeClr val="tx1">
                  <a:lumMod val="85000"/>
                  <a:lumOff val="15000"/>
                </a:schemeClr>
              </a:solidFill>
              <a:latin typeface="+mn-ea"/>
              <a:ea typeface="+mn-ea"/>
              <a:sym typeface="+mn-ea"/>
            </a:endParaRPr>
          </a:p>
        </p:txBody>
      </p:sp>
      <p:pic>
        <p:nvPicPr>
          <p:cNvPr id="20" name="图片 29" descr="333639373138363b343435303832353bd7cabdf0b7e7cfd5"/>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4633459" y="3195032"/>
            <a:ext cx="295318" cy="295318"/>
          </a:xfrm>
          <a:prstGeom prst="rect">
            <a:avLst/>
          </a:prstGeom>
        </p:spPr>
      </p:pic>
      <p:sp>
        <p:nvSpPr>
          <p:cNvPr id="93" name="矩形 92"/>
          <p:cNvSpPr/>
          <p:nvPr>
            <p:custDataLst>
              <p:tags r:id="rId19"/>
            </p:custDataLst>
          </p:nvPr>
        </p:nvSpPr>
        <p:spPr>
          <a:xfrm>
            <a:off x="1039188" y="3103222"/>
            <a:ext cx="3360517" cy="94860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p>
            <a:pPr algn="l">
              <a:lnSpc>
                <a:spcPct val="150000"/>
              </a:lnSpc>
            </a:pPr>
            <a:r>
              <a:rPr lang="zh-CN" altLang="en-US" sz="1600" kern="0" spc="0" dirty="0">
                <a:ln>
                  <a:noFill/>
                  <a:prstDash val="sysDot"/>
                </a:ln>
                <a:solidFill>
                  <a:schemeClr val="tx1">
                    <a:lumMod val="85000"/>
                    <a:lumOff val="15000"/>
                  </a:schemeClr>
                </a:solidFill>
                <a:latin typeface="+mn-ea"/>
                <a:ea typeface="+mn-ea"/>
                <a:sym typeface="+mn-ea"/>
              </a:rPr>
              <a:t>（</a:t>
            </a:r>
            <a:r>
              <a:rPr lang="en-US" altLang="zh-CN" sz="1600" kern="0" spc="0" dirty="0">
                <a:ln>
                  <a:noFill/>
                  <a:prstDash val="sysDot"/>
                </a:ln>
                <a:solidFill>
                  <a:schemeClr val="tx1">
                    <a:lumMod val="85000"/>
                    <a:lumOff val="15000"/>
                  </a:schemeClr>
                </a:solidFill>
                <a:latin typeface="+mn-ea"/>
                <a:ea typeface="+mn-ea"/>
                <a:sym typeface="+mn-ea"/>
              </a:rPr>
              <a:t>3</a:t>
            </a:r>
            <a:r>
              <a:rPr lang="zh-CN" altLang="en-US" sz="1600" kern="0" spc="0" dirty="0">
                <a:ln>
                  <a:noFill/>
                  <a:prstDash val="sysDot"/>
                </a:ln>
                <a:solidFill>
                  <a:schemeClr val="tx1">
                    <a:lumMod val="85000"/>
                    <a:lumOff val="15000"/>
                  </a:schemeClr>
                </a:solidFill>
                <a:latin typeface="+mn-ea"/>
                <a:ea typeface="+mn-ea"/>
                <a:sym typeface="+mn-ea"/>
              </a:rPr>
              <a:t>）禁止使用电钻玩耍或者开玩笑。</a:t>
            </a:r>
            <a:endParaRPr lang="zh-CN" altLang="en-US" sz="1600" kern="0" spc="0" dirty="0">
              <a:ln>
                <a:noFill/>
                <a:prstDash val="sysDot"/>
              </a:ln>
              <a:solidFill>
                <a:schemeClr val="tx1">
                  <a:lumMod val="85000"/>
                  <a:lumOff val="15000"/>
                </a:schemeClr>
              </a:solidFill>
              <a:latin typeface="+mn-ea"/>
              <a:ea typeface="+mn-ea"/>
              <a:sym typeface="+mn-ea"/>
            </a:endParaRPr>
          </a:p>
        </p:txBody>
      </p:sp>
      <p:pic>
        <p:nvPicPr>
          <p:cNvPr id="21" name="图片 30" descr="333639373138363b343435303830383bb1a8d5cbcab1bce4"/>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7198284" y="4171085"/>
            <a:ext cx="295318" cy="295318"/>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任意多边形: 形状 25"/>
          <p:cNvSpPr/>
          <p:nvPr>
            <p:custDataLst>
              <p:tags r:id="rId1"/>
            </p:custDataLst>
          </p:nvPr>
        </p:nvSpPr>
        <p:spPr>
          <a:xfrm flipH="1">
            <a:off x="1282383" y="1395730"/>
            <a:ext cx="2979534" cy="1899874"/>
          </a:xfrm>
          <a:prstGeom prst="roundRect">
            <a:avLst>
              <a:gd name="adj" fmla="val 2811"/>
            </a:avLst>
          </a:prstGeom>
          <a:solidFill>
            <a:schemeClr val="accent2">
              <a:lumMod val="60000"/>
              <a:lumOff val="40000"/>
              <a:alpha val="2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endParaRPr>
          </a:p>
        </p:txBody>
      </p:sp>
      <p:sp>
        <p:nvSpPr>
          <p:cNvPr id="12" name="椭圆 11"/>
          <p:cNvSpPr/>
          <p:nvPr>
            <p:custDataLst>
              <p:tags r:id="rId2"/>
            </p:custDataLst>
          </p:nvPr>
        </p:nvSpPr>
        <p:spPr>
          <a:xfrm>
            <a:off x="5341938" y="3941445"/>
            <a:ext cx="1437569" cy="1437569"/>
          </a:xfrm>
          <a:prstGeom prst="ellipse">
            <a:avLst/>
          </a:prstGeom>
          <a:noFill/>
          <a:ln w="50800">
            <a:solidFill>
              <a:schemeClr val="accent1">
                <a:alpha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15" name="任意多边形: 形状 14"/>
          <p:cNvSpPr/>
          <p:nvPr>
            <p:custDataLst>
              <p:tags r:id="rId3"/>
            </p:custDataLst>
          </p:nvPr>
        </p:nvSpPr>
        <p:spPr>
          <a:xfrm>
            <a:off x="6571933" y="1675130"/>
            <a:ext cx="3126462" cy="1899874"/>
          </a:xfrm>
          <a:prstGeom prst="roundRect">
            <a:avLst>
              <a:gd name="adj" fmla="val 2224"/>
            </a:avLst>
          </a:prstGeom>
          <a:solidFill>
            <a:schemeClr val="accent1">
              <a:lumMod val="60000"/>
              <a:lumOff val="40000"/>
              <a:alpha val="32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endParaRPr>
          </a:p>
        </p:txBody>
      </p:sp>
      <p:pic>
        <p:nvPicPr>
          <p:cNvPr id="13" name="图片 7" descr="343439383331313b343532303032333bc6f3d2b5bcf2bde9"/>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5736908" y="4336415"/>
            <a:ext cx="648000" cy="648000"/>
          </a:xfrm>
          <a:prstGeom prst="rect">
            <a:avLst/>
          </a:prstGeom>
        </p:spPr>
      </p:pic>
      <p:sp>
        <p:nvSpPr>
          <p:cNvPr id="14" name="图形 2"/>
          <p:cNvSpPr/>
          <p:nvPr>
            <p:custDataLst>
              <p:tags r:id="rId7"/>
            </p:custDataLst>
          </p:nvPr>
        </p:nvSpPr>
        <p:spPr>
          <a:xfrm>
            <a:off x="2083118" y="1602740"/>
            <a:ext cx="3258820" cy="2185670"/>
          </a:xfrm>
          <a:custGeom>
            <a:avLst/>
            <a:gdLst>
              <a:gd name="connsiteX0" fmla="*/ 2431447 w 2472023"/>
              <a:gd name="connsiteY0" fmla="*/ 0 h 1658083"/>
              <a:gd name="connsiteX1" fmla="*/ 40481 w 2472023"/>
              <a:gd name="connsiteY1" fmla="*/ 0 h 1658083"/>
              <a:gd name="connsiteX2" fmla="*/ 0 w 2472023"/>
              <a:gd name="connsiteY2" fmla="*/ 40481 h 1658083"/>
              <a:gd name="connsiteX3" fmla="*/ 0 w 2472023"/>
              <a:gd name="connsiteY3" fmla="*/ 1357313 h 1658083"/>
              <a:gd name="connsiteX4" fmla="*/ 40481 w 2472023"/>
              <a:gd name="connsiteY4" fmla="*/ 1397794 h 1658083"/>
              <a:gd name="connsiteX5" fmla="*/ 1861757 w 2472023"/>
              <a:gd name="connsiteY5" fmla="*/ 1397794 h 1658083"/>
              <a:gd name="connsiteX6" fmla="*/ 1920621 w 2472023"/>
              <a:gd name="connsiteY6" fmla="*/ 1414367 h 1658083"/>
              <a:gd name="connsiteX7" fmla="*/ 2315051 w 2472023"/>
              <a:gd name="connsiteY7" fmla="*/ 1656302 h 1658083"/>
              <a:gd name="connsiteX8" fmla="*/ 2332006 w 2472023"/>
              <a:gd name="connsiteY8" fmla="*/ 1642015 h 1658083"/>
              <a:gd name="connsiteX9" fmla="*/ 2239328 w 2472023"/>
              <a:gd name="connsiteY9" fmla="*/ 1412177 h 1658083"/>
              <a:gd name="connsiteX10" fmla="*/ 2249043 w 2472023"/>
              <a:gd name="connsiteY10" fmla="*/ 1397794 h 1658083"/>
              <a:gd name="connsiteX11" fmla="*/ 2431542 w 2472023"/>
              <a:gd name="connsiteY11" fmla="*/ 1397794 h 1658083"/>
              <a:gd name="connsiteX12" fmla="*/ 2472023 w 2472023"/>
              <a:gd name="connsiteY12" fmla="*/ 1357313 h 1658083"/>
              <a:gd name="connsiteX13" fmla="*/ 2472023 w 2472023"/>
              <a:gd name="connsiteY13" fmla="*/ 40481 h 1658083"/>
              <a:gd name="connsiteX14" fmla="*/ 2431447 w 2472023"/>
              <a:gd name="connsiteY14" fmla="*/ 0 h 1658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72023" h="1658083">
                <a:moveTo>
                  <a:pt x="2431447" y="0"/>
                </a:moveTo>
                <a:lnTo>
                  <a:pt x="40481" y="0"/>
                </a:lnTo>
                <a:cubicBezTo>
                  <a:pt x="18097" y="0"/>
                  <a:pt x="0" y="18097"/>
                  <a:pt x="0" y="40481"/>
                </a:cubicBezTo>
                <a:lnTo>
                  <a:pt x="0" y="1357313"/>
                </a:lnTo>
                <a:cubicBezTo>
                  <a:pt x="0" y="1379696"/>
                  <a:pt x="18097" y="1397794"/>
                  <a:pt x="40481" y="1397794"/>
                </a:cubicBezTo>
                <a:lnTo>
                  <a:pt x="1861757" y="1397794"/>
                </a:lnTo>
                <a:cubicBezTo>
                  <a:pt x="1882521" y="1397794"/>
                  <a:pt x="1902904" y="1403509"/>
                  <a:pt x="1920621" y="1414367"/>
                </a:cubicBezTo>
                <a:lnTo>
                  <a:pt x="2315051" y="1656302"/>
                </a:lnTo>
                <a:cubicBezTo>
                  <a:pt x="2324671" y="1662208"/>
                  <a:pt x="2336197" y="1652397"/>
                  <a:pt x="2332006" y="1642015"/>
                </a:cubicBezTo>
                <a:lnTo>
                  <a:pt x="2239328" y="1412177"/>
                </a:lnTo>
                <a:cubicBezTo>
                  <a:pt x="2236565" y="1405319"/>
                  <a:pt x="2241613" y="1397794"/>
                  <a:pt x="2249043" y="1397794"/>
                </a:cubicBezTo>
                <a:lnTo>
                  <a:pt x="2431542" y="1397794"/>
                </a:lnTo>
                <a:cubicBezTo>
                  <a:pt x="2453926" y="1397794"/>
                  <a:pt x="2472023" y="1379696"/>
                  <a:pt x="2472023" y="1357313"/>
                </a:cubicBezTo>
                <a:lnTo>
                  <a:pt x="2472023" y="40481"/>
                </a:lnTo>
                <a:cubicBezTo>
                  <a:pt x="2471833" y="18097"/>
                  <a:pt x="2453735" y="0"/>
                  <a:pt x="2431447" y="0"/>
                </a:cubicBezTo>
                <a:close/>
              </a:path>
            </a:pathLst>
          </a:cu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179705" tIns="0" rIns="179705" bIns="396240" numCol="1" spcCol="0" rtlCol="0" fromWordArt="0" anchor="ctr" anchorCtr="0" forceAA="0" compatLnSpc="1">
            <a:noAutofit/>
          </a:bodyPr>
          <a:p>
            <a:pPr lvl="0" algn="ctr">
              <a:lnSpc>
                <a:spcPct val="130000"/>
              </a:lnSpc>
              <a:buClrTx/>
              <a:buSzTx/>
              <a:buFontTx/>
            </a:pPr>
            <a:r>
              <a:rPr lang="zh-CN" altLang="en-US" sz="1600" kern="0" dirty="0">
                <a:ln>
                  <a:noFill/>
                  <a:prstDash val="sysDot"/>
                </a:ln>
                <a:solidFill>
                  <a:srgbClr val="FFFFFF"/>
                </a:solidFill>
                <a:latin typeface="+mn-ea"/>
                <a:cs typeface="+mn-ea"/>
                <a:sym typeface="+mn-ea"/>
              </a:rPr>
              <a:t>（</a:t>
            </a:r>
            <a:r>
              <a:rPr lang="en-US" altLang="zh-CN" sz="1600" kern="0" dirty="0">
                <a:ln>
                  <a:noFill/>
                  <a:prstDash val="sysDot"/>
                </a:ln>
                <a:solidFill>
                  <a:srgbClr val="FFFFFF"/>
                </a:solidFill>
                <a:latin typeface="+mn-ea"/>
                <a:cs typeface="+mn-ea"/>
                <a:sym typeface="+mn-ea"/>
              </a:rPr>
              <a:t>4</a:t>
            </a:r>
            <a:r>
              <a:rPr lang="zh-CN" altLang="en-US" sz="1600" kern="0" dirty="0">
                <a:ln>
                  <a:noFill/>
                  <a:prstDash val="sysDot"/>
                </a:ln>
                <a:solidFill>
                  <a:srgbClr val="FFFFFF"/>
                </a:solidFill>
                <a:latin typeface="+mn-ea"/>
                <a:cs typeface="+mn-ea"/>
                <a:sym typeface="+mn-ea"/>
              </a:rPr>
              <a:t>）首次使用电钻时，必须阅读说明书，并且在老师的指导下进行。</a:t>
            </a:r>
            <a:endParaRPr lang="zh-CN" altLang="en-US" sz="1600" kern="0" dirty="0">
              <a:ln>
                <a:noFill/>
                <a:prstDash val="sysDot"/>
              </a:ln>
              <a:solidFill>
                <a:srgbClr val="FFFFFF"/>
              </a:solidFill>
              <a:latin typeface="+mn-ea"/>
              <a:cs typeface="+mn-ea"/>
              <a:sym typeface="+mn-ea"/>
            </a:endParaRPr>
          </a:p>
        </p:txBody>
      </p:sp>
      <p:sp>
        <p:nvSpPr>
          <p:cNvPr id="16" name="图形 2"/>
          <p:cNvSpPr/>
          <p:nvPr>
            <p:custDataLst>
              <p:tags r:id="rId8"/>
            </p:custDataLst>
          </p:nvPr>
        </p:nvSpPr>
        <p:spPr>
          <a:xfrm flipH="1">
            <a:off x="6919913" y="1921510"/>
            <a:ext cx="3730625" cy="1986921"/>
          </a:xfrm>
          <a:custGeom>
            <a:avLst/>
            <a:gdLst>
              <a:gd name="connsiteX0" fmla="*/ 2431447 w 2472023"/>
              <a:gd name="connsiteY0" fmla="*/ 0 h 1658083"/>
              <a:gd name="connsiteX1" fmla="*/ 40481 w 2472023"/>
              <a:gd name="connsiteY1" fmla="*/ 0 h 1658083"/>
              <a:gd name="connsiteX2" fmla="*/ 0 w 2472023"/>
              <a:gd name="connsiteY2" fmla="*/ 40481 h 1658083"/>
              <a:gd name="connsiteX3" fmla="*/ 0 w 2472023"/>
              <a:gd name="connsiteY3" fmla="*/ 1357313 h 1658083"/>
              <a:gd name="connsiteX4" fmla="*/ 40481 w 2472023"/>
              <a:gd name="connsiteY4" fmla="*/ 1397794 h 1658083"/>
              <a:gd name="connsiteX5" fmla="*/ 1861757 w 2472023"/>
              <a:gd name="connsiteY5" fmla="*/ 1397794 h 1658083"/>
              <a:gd name="connsiteX6" fmla="*/ 1920621 w 2472023"/>
              <a:gd name="connsiteY6" fmla="*/ 1414367 h 1658083"/>
              <a:gd name="connsiteX7" fmla="*/ 2315051 w 2472023"/>
              <a:gd name="connsiteY7" fmla="*/ 1656302 h 1658083"/>
              <a:gd name="connsiteX8" fmla="*/ 2332006 w 2472023"/>
              <a:gd name="connsiteY8" fmla="*/ 1642015 h 1658083"/>
              <a:gd name="connsiteX9" fmla="*/ 2239328 w 2472023"/>
              <a:gd name="connsiteY9" fmla="*/ 1412177 h 1658083"/>
              <a:gd name="connsiteX10" fmla="*/ 2249043 w 2472023"/>
              <a:gd name="connsiteY10" fmla="*/ 1397794 h 1658083"/>
              <a:gd name="connsiteX11" fmla="*/ 2431542 w 2472023"/>
              <a:gd name="connsiteY11" fmla="*/ 1397794 h 1658083"/>
              <a:gd name="connsiteX12" fmla="*/ 2472023 w 2472023"/>
              <a:gd name="connsiteY12" fmla="*/ 1357313 h 1658083"/>
              <a:gd name="connsiteX13" fmla="*/ 2472023 w 2472023"/>
              <a:gd name="connsiteY13" fmla="*/ 40481 h 1658083"/>
              <a:gd name="connsiteX14" fmla="*/ 2431447 w 2472023"/>
              <a:gd name="connsiteY14" fmla="*/ 0 h 1658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75" h="3129">
                <a:moveTo>
                  <a:pt x="84" y="0"/>
                </a:moveTo>
                <a:lnTo>
                  <a:pt x="827" y="0"/>
                </a:lnTo>
                <a:lnTo>
                  <a:pt x="3294" y="0"/>
                </a:lnTo>
                <a:lnTo>
                  <a:pt x="5791" y="0"/>
                </a:lnTo>
                <a:cubicBezTo>
                  <a:pt x="5837" y="0"/>
                  <a:pt x="5875" y="38"/>
                  <a:pt x="5875" y="84"/>
                </a:cubicBezTo>
                <a:lnTo>
                  <a:pt x="5875" y="260"/>
                </a:lnTo>
                <a:lnTo>
                  <a:pt x="5875" y="717"/>
                </a:lnTo>
                <a:lnTo>
                  <a:pt x="5875" y="2505"/>
                </a:lnTo>
                <a:cubicBezTo>
                  <a:pt x="5875" y="2551"/>
                  <a:pt x="5837" y="2589"/>
                  <a:pt x="5791" y="2589"/>
                </a:cubicBezTo>
                <a:lnTo>
                  <a:pt x="5412" y="2589"/>
                </a:lnTo>
                <a:cubicBezTo>
                  <a:pt x="5397" y="2589"/>
                  <a:pt x="5386" y="2604"/>
                  <a:pt x="5392" y="2619"/>
                </a:cubicBezTo>
                <a:lnTo>
                  <a:pt x="5584" y="3096"/>
                </a:lnTo>
                <a:cubicBezTo>
                  <a:pt x="5593" y="3117"/>
                  <a:pt x="5569" y="3138"/>
                  <a:pt x="5549" y="3125"/>
                </a:cubicBezTo>
                <a:lnTo>
                  <a:pt x="4730" y="2623"/>
                </a:lnTo>
                <a:cubicBezTo>
                  <a:pt x="4693" y="2601"/>
                  <a:pt x="4651" y="2589"/>
                  <a:pt x="4608" y="2589"/>
                </a:cubicBezTo>
                <a:lnTo>
                  <a:pt x="3294" y="2589"/>
                </a:lnTo>
                <a:lnTo>
                  <a:pt x="827" y="2589"/>
                </a:lnTo>
                <a:lnTo>
                  <a:pt x="84" y="2589"/>
                </a:lnTo>
                <a:cubicBezTo>
                  <a:pt x="38" y="2589"/>
                  <a:pt x="0" y="2551"/>
                  <a:pt x="0" y="2505"/>
                </a:cubicBezTo>
                <a:lnTo>
                  <a:pt x="0" y="717"/>
                </a:lnTo>
                <a:lnTo>
                  <a:pt x="0" y="260"/>
                </a:lnTo>
                <a:lnTo>
                  <a:pt x="0" y="84"/>
                </a:lnTo>
                <a:cubicBezTo>
                  <a:pt x="0" y="38"/>
                  <a:pt x="38" y="0"/>
                  <a:pt x="84" y="0"/>
                </a:cubicBez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179705" tIns="0" rIns="179705" bIns="396240" numCol="1" spcCol="0" rtlCol="0" fromWordArt="0" anchor="ctr" anchorCtr="0" forceAA="0" compatLnSpc="1">
            <a:noAutofit/>
          </a:bodyPr>
          <a:p>
            <a:pPr lvl="0" algn="ctr">
              <a:lnSpc>
                <a:spcPct val="130000"/>
              </a:lnSpc>
              <a:buClrTx/>
              <a:buSzTx/>
              <a:buFontTx/>
            </a:pPr>
            <a:r>
              <a:rPr lang="zh-CN" altLang="en-US" sz="1600" kern="0" dirty="0">
                <a:ln>
                  <a:noFill/>
                  <a:prstDash val="sysDot"/>
                </a:ln>
                <a:solidFill>
                  <a:srgbClr val="FFFFFF"/>
                </a:solidFill>
                <a:latin typeface="+mn-ea"/>
                <a:cs typeface="+mn-ea"/>
                <a:sym typeface="+mn-ea"/>
              </a:rPr>
              <a:t>（</a:t>
            </a:r>
            <a:r>
              <a:rPr lang="en-US" altLang="zh-CN" sz="1600" kern="0" dirty="0">
                <a:ln>
                  <a:noFill/>
                  <a:prstDash val="sysDot"/>
                </a:ln>
                <a:solidFill>
                  <a:srgbClr val="FFFFFF"/>
                </a:solidFill>
                <a:latin typeface="+mn-ea"/>
                <a:cs typeface="+mn-ea"/>
                <a:sym typeface="+mn-ea"/>
              </a:rPr>
              <a:t>5</a:t>
            </a:r>
            <a:r>
              <a:rPr lang="zh-CN" altLang="en-US" sz="1600" kern="0" dirty="0">
                <a:ln>
                  <a:noFill/>
                  <a:prstDash val="sysDot"/>
                </a:ln>
                <a:solidFill>
                  <a:srgbClr val="FFFFFF"/>
                </a:solidFill>
                <a:latin typeface="+mn-ea"/>
                <a:cs typeface="+mn-ea"/>
                <a:sym typeface="+mn-ea"/>
              </a:rPr>
              <a:t>）装卸钻头时，必须注意旋转方向开关。逆时针方向旋转卸钻头，顺时针方向旋转拧紧钻头。</a:t>
            </a:r>
            <a:endParaRPr lang="zh-CN" altLang="en-US" sz="1600" kern="0" dirty="0">
              <a:ln>
                <a:noFill/>
                <a:prstDash val="sysDot"/>
              </a:ln>
              <a:solidFill>
                <a:srgbClr val="FFFFFF"/>
              </a:solidFill>
              <a:latin typeface="+mn-ea"/>
              <a:cs typeface="+mn-ea"/>
              <a:sym typeface="+mn-ea"/>
            </a:endParaRPr>
          </a:p>
        </p:txBody>
      </p:sp>
      <p:sp>
        <p:nvSpPr>
          <p:cNvPr id="25" name="图形 6"/>
          <p:cNvSpPr/>
          <p:nvPr>
            <p:custDataLst>
              <p:tags r:id="rId9"/>
            </p:custDataLst>
          </p:nvPr>
        </p:nvSpPr>
        <p:spPr>
          <a:xfrm>
            <a:off x="1127125" y="3788410"/>
            <a:ext cx="3623310" cy="1750695"/>
          </a:xfrm>
          <a:custGeom>
            <a:avLst/>
            <a:gdLst>
              <a:gd name="connsiteX0" fmla="*/ 2749988 w 2757854"/>
              <a:gd name="connsiteY0" fmla="*/ 759577 h 1217390"/>
              <a:gd name="connsiteX1" fmla="*/ 2536533 w 2757854"/>
              <a:gd name="connsiteY1" fmla="*/ 664327 h 1217390"/>
              <a:gd name="connsiteX2" fmla="*/ 2516245 w 2757854"/>
              <a:gd name="connsiteY2" fmla="*/ 633180 h 1217390"/>
              <a:gd name="connsiteX3" fmla="*/ 2516245 w 2757854"/>
              <a:gd name="connsiteY3" fmla="*/ 53298 h 1217390"/>
              <a:gd name="connsiteX4" fmla="*/ 2462905 w 2757854"/>
              <a:gd name="connsiteY4" fmla="*/ -42 h 1217390"/>
              <a:gd name="connsiteX5" fmla="*/ 53080 w 2757854"/>
              <a:gd name="connsiteY5" fmla="*/ -42 h 1217390"/>
              <a:gd name="connsiteX6" fmla="*/ -165 w 2757854"/>
              <a:gd name="connsiteY6" fmla="*/ 53298 h 1217390"/>
              <a:gd name="connsiteX7" fmla="*/ -165 w 2757854"/>
              <a:gd name="connsiteY7" fmla="*/ 1164009 h 1217390"/>
              <a:gd name="connsiteX8" fmla="*/ 53080 w 2757854"/>
              <a:gd name="connsiteY8" fmla="*/ 1217349 h 1217390"/>
              <a:gd name="connsiteX9" fmla="*/ 2462905 w 2757854"/>
              <a:gd name="connsiteY9" fmla="*/ 1217349 h 1217390"/>
              <a:gd name="connsiteX10" fmla="*/ 2516245 w 2757854"/>
              <a:gd name="connsiteY10" fmla="*/ 1164009 h 1217390"/>
              <a:gd name="connsiteX11" fmla="*/ 2516245 w 2757854"/>
              <a:gd name="connsiteY11" fmla="*/ 908929 h 1217390"/>
              <a:gd name="connsiteX12" fmla="*/ 2536533 w 2757854"/>
              <a:gd name="connsiteY12" fmla="*/ 877782 h 1217390"/>
              <a:gd name="connsiteX13" fmla="*/ 2749988 w 2757854"/>
              <a:gd name="connsiteY13" fmla="*/ 783008 h 1217390"/>
              <a:gd name="connsiteX14" fmla="*/ 2756637 w 2757854"/>
              <a:gd name="connsiteY14" fmla="*/ 766225 h 1217390"/>
              <a:gd name="connsiteX15" fmla="*/ 2749988 w 2757854"/>
              <a:gd name="connsiteY15" fmla="*/ 759577 h 1217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757854" h="1217390">
                <a:moveTo>
                  <a:pt x="2749988" y="759577"/>
                </a:moveTo>
                <a:lnTo>
                  <a:pt x="2536533" y="664327"/>
                </a:lnTo>
                <a:cubicBezTo>
                  <a:pt x="2524189" y="658888"/>
                  <a:pt x="2516235" y="646668"/>
                  <a:pt x="2516245" y="633180"/>
                </a:cubicBezTo>
                <a:lnTo>
                  <a:pt x="2516245" y="53298"/>
                </a:lnTo>
                <a:cubicBezTo>
                  <a:pt x="2516245" y="23839"/>
                  <a:pt x="2492366" y="-42"/>
                  <a:pt x="2462905" y="-42"/>
                </a:cubicBezTo>
                <a:lnTo>
                  <a:pt x="53080" y="-42"/>
                </a:lnTo>
                <a:cubicBezTo>
                  <a:pt x="23657" y="11"/>
                  <a:pt x="-165" y="23876"/>
                  <a:pt x="-165" y="53298"/>
                </a:cubicBezTo>
                <a:lnTo>
                  <a:pt x="-165" y="1164009"/>
                </a:lnTo>
                <a:cubicBezTo>
                  <a:pt x="-165" y="1193431"/>
                  <a:pt x="23657" y="1217291"/>
                  <a:pt x="53080" y="1217349"/>
                </a:cubicBezTo>
                <a:lnTo>
                  <a:pt x="2462905" y="1217349"/>
                </a:lnTo>
                <a:cubicBezTo>
                  <a:pt x="2492366" y="1217349"/>
                  <a:pt x="2516245" y="1193469"/>
                  <a:pt x="2516245" y="1164009"/>
                </a:cubicBezTo>
                <a:lnTo>
                  <a:pt x="2516245" y="908929"/>
                </a:lnTo>
                <a:cubicBezTo>
                  <a:pt x="2516235" y="895442"/>
                  <a:pt x="2524189" y="883221"/>
                  <a:pt x="2536533" y="877782"/>
                </a:cubicBezTo>
                <a:lnTo>
                  <a:pt x="2749988" y="783008"/>
                </a:lnTo>
                <a:cubicBezTo>
                  <a:pt x="2756456" y="780208"/>
                  <a:pt x="2759437" y="772702"/>
                  <a:pt x="2756637" y="766225"/>
                </a:cubicBezTo>
                <a:cubicBezTo>
                  <a:pt x="2755351" y="763244"/>
                  <a:pt x="2752970" y="760863"/>
                  <a:pt x="2749988" y="759577"/>
                </a:cubicBezTo>
                <a:close/>
              </a:path>
            </a:pathLst>
          </a:custGeom>
          <a:solidFill>
            <a:schemeClr val="accent1"/>
          </a:solidFill>
          <a:ln w="15875">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144145" tIns="46990" rIns="504190" bIns="45720" numCol="1" spcCol="0" rtlCol="0" fromWordArt="0" anchor="ctr" anchorCtr="0" forceAA="0" compatLnSpc="1">
            <a:noAutofit/>
          </a:bodyPr>
          <a:p>
            <a:pPr lvl="0" algn="ctr">
              <a:lnSpc>
                <a:spcPct val="130000"/>
              </a:lnSpc>
              <a:buClrTx/>
              <a:buSzTx/>
              <a:buFontTx/>
            </a:pPr>
            <a:r>
              <a:rPr lang="zh-CN" altLang="en-US" sz="1600" kern="0" dirty="0">
                <a:ln>
                  <a:noFill/>
                  <a:prstDash val="sysDot"/>
                </a:ln>
                <a:solidFill>
                  <a:srgbClr val="FFFFFF"/>
                </a:solidFill>
                <a:latin typeface="+mn-ea"/>
                <a:cs typeface="+mn-ea"/>
                <a:sym typeface="+mn-ea"/>
              </a:rPr>
              <a:t>（</a:t>
            </a:r>
            <a:r>
              <a:rPr lang="en-US" altLang="zh-CN" sz="1600" kern="0" dirty="0">
                <a:ln>
                  <a:noFill/>
                  <a:prstDash val="sysDot"/>
                </a:ln>
                <a:solidFill>
                  <a:srgbClr val="FFFFFF"/>
                </a:solidFill>
                <a:latin typeface="+mn-ea"/>
                <a:cs typeface="+mn-ea"/>
                <a:sym typeface="+mn-ea"/>
              </a:rPr>
              <a:t>6</a:t>
            </a:r>
            <a:r>
              <a:rPr lang="zh-CN" altLang="en-US" sz="1600" kern="0" dirty="0">
                <a:ln>
                  <a:noFill/>
                  <a:prstDash val="sysDot"/>
                </a:ln>
                <a:solidFill>
                  <a:srgbClr val="FFFFFF"/>
                </a:solidFill>
                <a:latin typeface="+mn-ea"/>
                <a:cs typeface="+mn-ea"/>
                <a:sym typeface="+mn-ea"/>
              </a:rPr>
              <a:t>）勿连续使用充电器。每充完</a:t>
            </a:r>
            <a:r>
              <a:rPr lang="en-US" altLang="zh-CN" sz="1600" kern="0" dirty="0">
                <a:ln>
                  <a:noFill/>
                  <a:prstDash val="sysDot"/>
                </a:ln>
                <a:solidFill>
                  <a:srgbClr val="FFFFFF"/>
                </a:solidFill>
                <a:latin typeface="+mn-ea"/>
                <a:cs typeface="+mn-ea"/>
                <a:sym typeface="+mn-ea"/>
              </a:rPr>
              <a:t> 1 </a:t>
            </a:r>
            <a:r>
              <a:rPr lang="zh-CN" altLang="en-US" sz="1600" kern="0" dirty="0">
                <a:ln>
                  <a:noFill/>
                  <a:prstDash val="sysDot"/>
                </a:ln>
                <a:solidFill>
                  <a:srgbClr val="FFFFFF"/>
                </a:solidFill>
                <a:latin typeface="+mn-ea"/>
                <a:cs typeface="+mn-ea"/>
                <a:sym typeface="+mn-ea"/>
              </a:rPr>
              <a:t>次电后，需等</a:t>
            </a:r>
            <a:r>
              <a:rPr lang="en-US" altLang="zh-CN" sz="1600" kern="0" dirty="0">
                <a:ln>
                  <a:noFill/>
                  <a:prstDash val="sysDot"/>
                </a:ln>
                <a:solidFill>
                  <a:srgbClr val="FFFFFF"/>
                </a:solidFill>
                <a:latin typeface="+mn-ea"/>
                <a:cs typeface="+mn-ea"/>
                <a:sym typeface="+mn-ea"/>
              </a:rPr>
              <a:t> 15 min </a:t>
            </a:r>
            <a:r>
              <a:rPr lang="zh-CN" altLang="en-US" sz="1600" kern="0" dirty="0">
                <a:ln>
                  <a:noFill/>
                  <a:prstDash val="sysDot"/>
                </a:ln>
                <a:solidFill>
                  <a:srgbClr val="FFFFFF"/>
                </a:solidFill>
                <a:latin typeface="+mn-ea"/>
                <a:cs typeface="+mn-ea"/>
                <a:sym typeface="+mn-ea"/>
              </a:rPr>
              <a:t>左右让电池降低温度后再进行第</a:t>
            </a:r>
            <a:r>
              <a:rPr lang="en-US" altLang="zh-CN" sz="1600" kern="0" dirty="0">
                <a:ln>
                  <a:noFill/>
                  <a:prstDash val="sysDot"/>
                </a:ln>
                <a:solidFill>
                  <a:srgbClr val="FFFFFF"/>
                </a:solidFill>
                <a:latin typeface="+mn-ea"/>
                <a:cs typeface="+mn-ea"/>
                <a:sym typeface="+mn-ea"/>
              </a:rPr>
              <a:t> 2 </a:t>
            </a:r>
            <a:r>
              <a:rPr lang="zh-CN" altLang="en-US" sz="1600" kern="0" dirty="0">
                <a:ln>
                  <a:noFill/>
                  <a:prstDash val="sysDot"/>
                </a:ln>
                <a:solidFill>
                  <a:srgbClr val="FFFFFF"/>
                </a:solidFill>
                <a:latin typeface="+mn-ea"/>
                <a:cs typeface="+mn-ea"/>
                <a:sym typeface="+mn-ea"/>
              </a:rPr>
              <a:t>次充电。每个电钻配有</a:t>
            </a:r>
            <a:r>
              <a:rPr lang="en-US" altLang="zh-CN" sz="1600" kern="0" dirty="0">
                <a:ln>
                  <a:noFill/>
                  <a:prstDash val="sysDot"/>
                </a:ln>
                <a:solidFill>
                  <a:srgbClr val="FFFFFF"/>
                </a:solidFill>
                <a:latin typeface="+mn-ea"/>
                <a:cs typeface="+mn-ea"/>
                <a:sym typeface="+mn-ea"/>
              </a:rPr>
              <a:t> 2 </a:t>
            </a:r>
            <a:r>
              <a:rPr lang="zh-CN" altLang="en-US" sz="1600" kern="0" dirty="0">
                <a:ln>
                  <a:noFill/>
                  <a:prstDash val="sysDot"/>
                </a:ln>
                <a:solidFill>
                  <a:srgbClr val="FFFFFF"/>
                </a:solidFill>
                <a:latin typeface="+mn-ea"/>
                <a:cs typeface="+mn-ea"/>
                <a:sym typeface="+mn-ea"/>
              </a:rPr>
              <a:t>块电池，应轮流使用，</a:t>
            </a:r>
            <a:r>
              <a:rPr lang="en-US" altLang="zh-CN" sz="1600" kern="0" dirty="0">
                <a:ln>
                  <a:noFill/>
                  <a:prstDash val="sysDot"/>
                </a:ln>
                <a:solidFill>
                  <a:srgbClr val="FFFFFF"/>
                </a:solidFill>
                <a:latin typeface="+mn-ea"/>
                <a:cs typeface="+mn-ea"/>
                <a:sym typeface="+mn-ea"/>
              </a:rPr>
              <a:t>1 </a:t>
            </a:r>
            <a:r>
              <a:rPr lang="zh-CN" altLang="en-US" sz="1600" kern="0" dirty="0">
                <a:ln>
                  <a:noFill/>
                  <a:prstDash val="sysDot"/>
                </a:ln>
                <a:solidFill>
                  <a:srgbClr val="FFFFFF"/>
                </a:solidFill>
                <a:latin typeface="+mn-ea"/>
                <a:cs typeface="+mn-ea"/>
                <a:sym typeface="+mn-ea"/>
              </a:rPr>
              <a:t>块使用，</a:t>
            </a:r>
            <a:r>
              <a:rPr lang="en-US" altLang="zh-CN" sz="1600" kern="0" dirty="0">
                <a:ln>
                  <a:noFill/>
                  <a:prstDash val="sysDot"/>
                </a:ln>
                <a:solidFill>
                  <a:srgbClr val="FFFFFF"/>
                </a:solidFill>
                <a:latin typeface="+mn-ea"/>
                <a:cs typeface="+mn-ea"/>
                <a:sym typeface="+mn-ea"/>
              </a:rPr>
              <a:t>1 </a:t>
            </a:r>
            <a:r>
              <a:rPr lang="zh-CN" altLang="en-US" sz="1600" kern="0" dirty="0">
                <a:ln>
                  <a:noFill/>
                  <a:prstDash val="sysDot"/>
                </a:ln>
                <a:solidFill>
                  <a:srgbClr val="FFFFFF"/>
                </a:solidFill>
                <a:latin typeface="+mn-ea"/>
                <a:cs typeface="+mn-ea"/>
                <a:sym typeface="+mn-ea"/>
              </a:rPr>
              <a:t>块充电。</a:t>
            </a:r>
            <a:endParaRPr lang="zh-CN" altLang="en-US" sz="1600" kern="0" dirty="0">
              <a:ln>
                <a:noFill/>
                <a:prstDash val="sysDot"/>
              </a:ln>
              <a:solidFill>
                <a:srgbClr val="FFFFFF"/>
              </a:solidFill>
              <a:latin typeface="+mn-ea"/>
              <a:cs typeface="+mn-ea"/>
              <a:sym typeface="+mn-ea"/>
            </a:endParaRPr>
          </a:p>
        </p:txBody>
      </p:sp>
      <p:sp>
        <p:nvSpPr>
          <p:cNvPr id="17" name="图形 6"/>
          <p:cNvSpPr/>
          <p:nvPr>
            <p:custDataLst>
              <p:tags r:id="rId10"/>
            </p:custDataLst>
          </p:nvPr>
        </p:nvSpPr>
        <p:spPr>
          <a:xfrm flipH="1">
            <a:off x="7174548" y="3941445"/>
            <a:ext cx="3820794" cy="1437641"/>
          </a:xfrm>
          <a:custGeom>
            <a:avLst/>
            <a:gdLst>
              <a:gd name="connsiteX0" fmla="*/ 2749988 w 2757854"/>
              <a:gd name="connsiteY0" fmla="*/ 759577 h 1217390"/>
              <a:gd name="connsiteX1" fmla="*/ 2536533 w 2757854"/>
              <a:gd name="connsiteY1" fmla="*/ 664327 h 1217390"/>
              <a:gd name="connsiteX2" fmla="*/ 2516245 w 2757854"/>
              <a:gd name="connsiteY2" fmla="*/ 633180 h 1217390"/>
              <a:gd name="connsiteX3" fmla="*/ 2516245 w 2757854"/>
              <a:gd name="connsiteY3" fmla="*/ 53298 h 1217390"/>
              <a:gd name="connsiteX4" fmla="*/ 2462905 w 2757854"/>
              <a:gd name="connsiteY4" fmla="*/ -42 h 1217390"/>
              <a:gd name="connsiteX5" fmla="*/ 53080 w 2757854"/>
              <a:gd name="connsiteY5" fmla="*/ -42 h 1217390"/>
              <a:gd name="connsiteX6" fmla="*/ -165 w 2757854"/>
              <a:gd name="connsiteY6" fmla="*/ 53298 h 1217390"/>
              <a:gd name="connsiteX7" fmla="*/ -165 w 2757854"/>
              <a:gd name="connsiteY7" fmla="*/ 1164009 h 1217390"/>
              <a:gd name="connsiteX8" fmla="*/ 53080 w 2757854"/>
              <a:gd name="connsiteY8" fmla="*/ 1217349 h 1217390"/>
              <a:gd name="connsiteX9" fmla="*/ 2462905 w 2757854"/>
              <a:gd name="connsiteY9" fmla="*/ 1217349 h 1217390"/>
              <a:gd name="connsiteX10" fmla="*/ 2516245 w 2757854"/>
              <a:gd name="connsiteY10" fmla="*/ 1164009 h 1217390"/>
              <a:gd name="connsiteX11" fmla="*/ 2516245 w 2757854"/>
              <a:gd name="connsiteY11" fmla="*/ 908929 h 1217390"/>
              <a:gd name="connsiteX12" fmla="*/ 2536533 w 2757854"/>
              <a:gd name="connsiteY12" fmla="*/ 877782 h 1217390"/>
              <a:gd name="connsiteX13" fmla="*/ 2749988 w 2757854"/>
              <a:gd name="connsiteY13" fmla="*/ 783008 h 1217390"/>
              <a:gd name="connsiteX14" fmla="*/ 2756637 w 2757854"/>
              <a:gd name="connsiteY14" fmla="*/ 766225 h 1217390"/>
              <a:gd name="connsiteX15" fmla="*/ 2749988 w 2757854"/>
              <a:gd name="connsiteY15" fmla="*/ 759577 h 1217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017" h="2264">
                <a:moveTo>
                  <a:pt x="421" y="0"/>
                </a:moveTo>
                <a:lnTo>
                  <a:pt x="5407" y="0"/>
                </a:lnTo>
                <a:cubicBezTo>
                  <a:pt x="5468" y="0"/>
                  <a:pt x="5517" y="49"/>
                  <a:pt x="5517" y="110"/>
                </a:cubicBezTo>
                <a:lnTo>
                  <a:pt x="5517" y="206"/>
                </a:lnTo>
                <a:lnTo>
                  <a:pt x="5517" y="461"/>
                </a:lnTo>
                <a:lnTo>
                  <a:pt x="5517" y="1055"/>
                </a:lnTo>
                <a:cubicBezTo>
                  <a:pt x="5517" y="1083"/>
                  <a:pt x="5534" y="1108"/>
                  <a:pt x="5559" y="1120"/>
                </a:cubicBezTo>
                <a:lnTo>
                  <a:pt x="6001" y="1317"/>
                </a:lnTo>
                <a:cubicBezTo>
                  <a:pt x="6007" y="1319"/>
                  <a:pt x="6012" y="1324"/>
                  <a:pt x="6015" y="1331"/>
                </a:cubicBezTo>
                <a:cubicBezTo>
                  <a:pt x="6021" y="1344"/>
                  <a:pt x="6014" y="1359"/>
                  <a:pt x="6001" y="1365"/>
                </a:cubicBezTo>
                <a:lnTo>
                  <a:pt x="5559" y="1561"/>
                </a:lnTo>
                <a:cubicBezTo>
                  <a:pt x="5534" y="1573"/>
                  <a:pt x="5517" y="1598"/>
                  <a:pt x="5517" y="1626"/>
                </a:cubicBezTo>
                <a:lnTo>
                  <a:pt x="5517" y="2154"/>
                </a:lnTo>
                <a:cubicBezTo>
                  <a:pt x="5517" y="2215"/>
                  <a:pt x="5468" y="2264"/>
                  <a:pt x="5407" y="2264"/>
                </a:cubicBezTo>
                <a:lnTo>
                  <a:pt x="421" y="2264"/>
                </a:lnTo>
                <a:lnTo>
                  <a:pt x="421" y="2264"/>
                </a:lnTo>
                <a:lnTo>
                  <a:pt x="110" y="2264"/>
                </a:lnTo>
                <a:cubicBezTo>
                  <a:pt x="49" y="2264"/>
                  <a:pt x="0" y="2215"/>
                  <a:pt x="0" y="2154"/>
                </a:cubicBezTo>
                <a:lnTo>
                  <a:pt x="0" y="461"/>
                </a:lnTo>
                <a:lnTo>
                  <a:pt x="0" y="206"/>
                </a:lnTo>
                <a:lnTo>
                  <a:pt x="0" y="110"/>
                </a:lnTo>
                <a:cubicBezTo>
                  <a:pt x="0" y="49"/>
                  <a:pt x="49" y="0"/>
                  <a:pt x="110" y="0"/>
                </a:cubicBezTo>
                <a:lnTo>
                  <a:pt x="421" y="0"/>
                </a:lnTo>
                <a:lnTo>
                  <a:pt x="421" y="0"/>
                </a:lnTo>
                <a:close/>
              </a:path>
            </a:pathLst>
          </a:cu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540000" tIns="46990" rIns="215900" bIns="45720" numCol="1" spcCol="0" rtlCol="0" fromWordArt="0" anchor="ctr" anchorCtr="0" forceAA="0" compatLnSpc="1">
            <a:noAutofit/>
          </a:bodyPr>
          <a:p>
            <a:pPr indent="0" algn="ctr" fontAlgn="auto">
              <a:lnSpc>
                <a:spcPct val="130000"/>
              </a:lnSpc>
            </a:pPr>
            <a:r>
              <a:rPr lang="zh-CN" altLang="en-US" sz="1600" kern="0" dirty="0">
                <a:ln>
                  <a:noFill/>
                  <a:prstDash val="sysDot"/>
                </a:ln>
                <a:solidFill>
                  <a:srgbClr val="FFFFFF"/>
                </a:solidFill>
                <a:latin typeface="+mn-ea"/>
                <a:cs typeface="+mn-ea"/>
                <a:sym typeface="+mn-ea"/>
              </a:rPr>
              <a:t>（</a:t>
            </a:r>
            <a:r>
              <a:rPr lang="en-US" altLang="zh-CN" sz="1600" kern="0" dirty="0">
                <a:ln>
                  <a:noFill/>
                  <a:prstDash val="sysDot"/>
                </a:ln>
                <a:solidFill>
                  <a:srgbClr val="FFFFFF"/>
                </a:solidFill>
                <a:latin typeface="+mn-ea"/>
                <a:cs typeface="+mn-ea"/>
                <a:sym typeface="+mn-ea"/>
              </a:rPr>
              <a:t>7</a:t>
            </a:r>
            <a:r>
              <a:rPr lang="zh-CN" altLang="en-US" sz="1600" kern="0" dirty="0">
                <a:ln>
                  <a:noFill/>
                  <a:prstDash val="sysDot"/>
                </a:ln>
                <a:solidFill>
                  <a:srgbClr val="FFFFFF"/>
                </a:solidFill>
                <a:latin typeface="+mn-ea"/>
                <a:cs typeface="+mn-ea"/>
                <a:sym typeface="+mn-ea"/>
              </a:rPr>
              <a:t>）电池充电不可超过</a:t>
            </a:r>
            <a:r>
              <a:rPr lang="en-US" altLang="zh-CN" sz="1600" kern="0" dirty="0">
                <a:ln>
                  <a:noFill/>
                  <a:prstDash val="sysDot"/>
                </a:ln>
                <a:solidFill>
                  <a:srgbClr val="FFFFFF"/>
                </a:solidFill>
                <a:latin typeface="+mn-ea"/>
                <a:cs typeface="+mn-ea"/>
                <a:sym typeface="+mn-ea"/>
              </a:rPr>
              <a:t> 1 </a:t>
            </a:r>
            <a:r>
              <a:rPr lang="zh-CN" altLang="en-US" sz="1600" kern="0" dirty="0">
                <a:ln>
                  <a:noFill/>
                  <a:prstDash val="sysDot"/>
                </a:ln>
                <a:solidFill>
                  <a:srgbClr val="FFFFFF"/>
                </a:solidFill>
                <a:latin typeface="+mn-ea"/>
                <a:cs typeface="+mn-ea"/>
                <a:sym typeface="+mn-ea"/>
              </a:rPr>
              <a:t>小时。可以观察充电器指示灯，红灯表示正在充电。大约</a:t>
            </a:r>
            <a:r>
              <a:rPr lang="en-US" altLang="zh-CN" sz="1600" kern="0" dirty="0">
                <a:ln>
                  <a:noFill/>
                  <a:prstDash val="sysDot"/>
                </a:ln>
                <a:solidFill>
                  <a:srgbClr val="FFFFFF"/>
                </a:solidFill>
                <a:latin typeface="+mn-ea"/>
                <a:cs typeface="+mn-ea"/>
                <a:sym typeface="+mn-ea"/>
              </a:rPr>
              <a:t> 1</a:t>
            </a:r>
            <a:r>
              <a:rPr lang="zh-CN" altLang="en-US" sz="1600" kern="0" dirty="0">
                <a:ln>
                  <a:noFill/>
                  <a:prstDash val="sysDot"/>
                </a:ln>
                <a:solidFill>
                  <a:srgbClr val="FFFFFF"/>
                </a:solidFill>
                <a:latin typeface="+mn-ea"/>
                <a:cs typeface="+mn-ea"/>
                <a:sym typeface="+mn-ea"/>
              </a:rPr>
              <a:t>小时，电池即可完全充满。</a:t>
            </a:r>
            <a:endParaRPr lang="zh-CN" altLang="en-US" sz="1600" kern="0" dirty="0">
              <a:ln>
                <a:noFill/>
                <a:prstDash val="sysDot"/>
              </a:ln>
              <a:solidFill>
                <a:srgbClr val="FFFFFF"/>
              </a:solidFill>
              <a:latin typeface="+mn-ea"/>
              <a:cs typeface="+mn-ea"/>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619462" y="610392"/>
            <a:ext cx="10580901" cy="3153860"/>
            <a:chOff x="946487" y="525937"/>
            <a:chExt cx="10580901" cy="3153860"/>
          </a:xfrm>
        </p:grpSpPr>
        <p:sp>
          <p:nvSpPr>
            <p:cNvPr id="17" name="文本框 16"/>
            <p:cNvSpPr txBox="1"/>
            <p:nvPr/>
          </p:nvSpPr>
          <p:spPr>
            <a:xfrm>
              <a:off x="946487" y="2849852"/>
              <a:ext cx="6368715" cy="82994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4800" b="0" i="0" u="none" strike="noStrike" kern="1200" cap="none" spc="0" normalizeH="0" baseline="0" noProof="0">
                  <a:ln>
                    <a:noFill/>
                  </a:ln>
                  <a:solidFill>
                    <a:srgbClr val="2374C4"/>
                  </a:solidFill>
                  <a:effectLst/>
                  <a:uLnTx/>
                  <a:uFillTx/>
                  <a:latin typeface="汉仪雅酷黑 85W"/>
                  <a:ea typeface="汉仪雅酷黑 85W"/>
                  <a:cs typeface="+mn-cs"/>
                </a:rPr>
                <a:t>PVC </a:t>
              </a:r>
              <a:r>
                <a:rPr kumimoji="0" lang="zh-CN" altLang="en-US" sz="4800" b="0" i="0" u="none" strike="noStrike" kern="1200" cap="none" spc="0" normalizeH="0" baseline="0" noProof="0">
                  <a:ln>
                    <a:noFill/>
                  </a:ln>
                  <a:solidFill>
                    <a:srgbClr val="2374C4"/>
                  </a:solidFill>
                  <a:effectLst/>
                  <a:uLnTx/>
                  <a:uFillTx/>
                  <a:latin typeface="汉仪雅酷黑 85W"/>
                  <a:ea typeface="汉仪雅酷黑 85W"/>
                  <a:cs typeface="+mn-cs"/>
                </a:rPr>
                <a:t>线槽安装</a:t>
              </a:r>
              <a:endParaRPr kumimoji="0" lang="zh-CN" altLang="en-US" sz="4800" b="0" i="0" u="none" strike="noStrike" kern="1200" cap="none" spc="0" normalizeH="0" baseline="0" noProof="0">
                <a:ln>
                  <a:noFill/>
                </a:ln>
                <a:solidFill>
                  <a:srgbClr val="2374C4"/>
                </a:solidFill>
                <a:effectLst/>
                <a:uLnTx/>
                <a:uFillTx/>
                <a:latin typeface="汉仪雅酷黑 85W"/>
                <a:ea typeface="汉仪雅酷黑 85W"/>
                <a:cs typeface="+mn-cs"/>
              </a:endParaRPr>
            </a:p>
          </p:txBody>
        </p:sp>
        <p:sp>
          <p:nvSpPr>
            <p:cNvPr id="18" name="矩形: 圆角 17"/>
            <p:cNvSpPr/>
            <p:nvPr/>
          </p:nvSpPr>
          <p:spPr>
            <a:xfrm>
              <a:off x="2960844" y="1899591"/>
              <a:ext cx="2340000" cy="576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rPr>
                <a:t>任务</a:t>
              </a:r>
              <a:r>
                <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rPr>
                <a:t>三</a:t>
              </a:r>
              <a:endPar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endParaRPr>
            </a:p>
          </p:txBody>
        </p:sp>
        <p:pic>
          <p:nvPicPr>
            <p:cNvPr id="29" name="图形 28"/>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1200987" y="525937"/>
              <a:ext cx="326401" cy="288000"/>
            </a:xfrm>
            <a:prstGeom prst="rect">
              <a:avLst/>
            </a:prstGeom>
          </p:spPr>
        </p:pic>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 name="矩形 287"/>
          <p:cNvSpPr/>
          <p:nvPr/>
        </p:nvSpPr>
        <p:spPr>
          <a:xfrm>
            <a:off x="3493" y="0"/>
            <a:ext cx="12191365" cy="6858000"/>
          </a:xfrm>
          <a:prstGeom prst="rect">
            <a:avLst/>
          </a:prstGeom>
          <a:gradFill>
            <a:gsLst>
              <a:gs pos="44000">
                <a:schemeClr val="bg1"/>
              </a:gs>
              <a:gs pos="100000">
                <a:srgbClr val="ABC8F0"/>
              </a:gs>
              <a:gs pos="91000">
                <a:srgbClr val="CDDFF7"/>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Sans Medium" panose="00000600000000000000" pitchFamily="2" charset="-122"/>
              <a:ea typeface="MiSans Medium" panose="00000600000000000000" pitchFamily="2" charset="-122"/>
              <a:cs typeface="MiSans Medium" panose="00000600000000000000" pitchFamily="2" charset="-122"/>
            </a:endParaRPr>
          </a:p>
        </p:txBody>
      </p:sp>
      <p:grpSp>
        <p:nvGrpSpPr>
          <p:cNvPr id="149" name="组合 148"/>
          <p:cNvGrpSpPr/>
          <p:nvPr/>
        </p:nvGrpSpPr>
        <p:grpSpPr>
          <a:xfrm>
            <a:off x="11585100" y="297816"/>
            <a:ext cx="231140" cy="146050"/>
            <a:chOff x="4609" y="13051"/>
            <a:chExt cx="442" cy="400"/>
          </a:xfrm>
        </p:grpSpPr>
        <p:cxnSp>
          <p:nvCxnSpPr>
            <p:cNvPr id="150" name="直接连接符 149"/>
            <p:cNvCxnSpPr/>
            <p:nvPr/>
          </p:nvCxnSpPr>
          <p:spPr>
            <a:xfrm>
              <a:off x="4609" y="13051"/>
              <a:ext cx="443" cy="0"/>
            </a:xfrm>
            <a:prstGeom prst="line">
              <a:avLst/>
            </a:prstGeom>
            <a:noFill/>
            <a:ln w="38100" cap="rnd">
              <a:solidFill>
                <a:schemeClr val="bg1">
                  <a:alpha val="80000"/>
                </a:schemeClr>
              </a:solidFill>
              <a:round/>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cxnSp>
        <p:cxnSp>
          <p:nvCxnSpPr>
            <p:cNvPr id="151" name="直接连接符 150"/>
            <p:cNvCxnSpPr/>
            <p:nvPr/>
          </p:nvCxnSpPr>
          <p:spPr>
            <a:xfrm>
              <a:off x="4609" y="13251"/>
              <a:ext cx="443" cy="0"/>
            </a:xfrm>
            <a:prstGeom prst="line">
              <a:avLst/>
            </a:prstGeom>
            <a:noFill/>
            <a:ln w="38100" cap="rnd">
              <a:solidFill>
                <a:schemeClr val="bg1">
                  <a:alpha val="80000"/>
                </a:schemeClr>
              </a:solidFill>
              <a:round/>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cxnSp>
        <p:cxnSp>
          <p:nvCxnSpPr>
            <p:cNvPr id="152" name="直接连接符 151"/>
            <p:cNvCxnSpPr/>
            <p:nvPr/>
          </p:nvCxnSpPr>
          <p:spPr>
            <a:xfrm>
              <a:off x="4609" y="13451"/>
              <a:ext cx="443" cy="0"/>
            </a:xfrm>
            <a:prstGeom prst="line">
              <a:avLst/>
            </a:prstGeom>
            <a:noFill/>
            <a:ln w="38100" cap="rnd">
              <a:solidFill>
                <a:schemeClr val="bg1">
                  <a:alpha val="80000"/>
                </a:schemeClr>
              </a:solidFill>
              <a:round/>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cxnSp>
      </p:grpSp>
      <p:sp>
        <p:nvSpPr>
          <p:cNvPr id="46" name="任意多边形 45"/>
          <p:cNvSpPr/>
          <p:nvPr/>
        </p:nvSpPr>
        <p:spPr>
          <a:xfrm flipH="1">
            <a:off x="0" y="4829810"/>
            <a:ext cx="3047365" cy="202819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0454" h="6957">
                <a:moveTo>
                  <a:pt x="8635" y="0"/>
                </a:moveTo>
                <a:cubicBezTo>
                  <a:pt x="9230" y="0"/>
                  <a:pt x="9811" y="59"/>
                  <a:pt x="10373" y="171"/>
                </a:cubicBezTo>
                <a:lnTo>
                  <a:pt x="10454" y="188"/>
                </a:lnTo>
                <a:lnTo>
                  <a:pt x="10454" y="6957"/>
                </a:lnTo>
                <a:lnTo>
                  <a:pt x="0" y="6957"/>
                </a:lnTo>
                <a:lnTo>
                  <a:pt x="2" y="6947"/>
                </a:lnTo>
                <a:cubicBezTo>
                  <a:pt x="867" y="2975"/>
                  <a:pt x="4403" y="0"/>
                  <a:pt x="8635" y="0"/>
                </a:cubicBezTo>
                <a:close/>
              </a:path>
            </a:pathLst>
          </a:custGeom>
          <a:gradFill>
            <a:gsLst>
              <a:gs pos="0">
                <a:srgbClr val="51BCFF"/>
              </a:gs>
              <a:gs pos="100000">
                <a:srgbClr val="014BBA"/>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MiSans Medium" panose="00000600000000000000" pitchFamily="2" charset="-122"/>
              <a:ea typeface="MiSans Medium" panose="00000600000000000000" pitchFamily="2" charset="-122"/>
              <a:cs typeface="MiSans Medium" panose="00000600000000000000" pitchFamily="2" charset="-122"/>
              <a:sym typeface="+mn-ea"/>
            </a:endParaRPr>
          </a:p>
        </p:txBody>
      </p:sp>
      <p:sp>
        <p:nvSpPr>
          <p:cNvPr id="47" name="任意多边形 46"/>
          <p:cNvSpPr/>
          <p:nvPr/>
        </p:nvSpPr>
        <p:spPr>
          <a:xfrm flipV="1">
            <a:off x="10818495" y="0"/>
            <a:ext cx="1373505" cy="91440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0454" h="6957">
                <a:moveTo>
                  <a:pt x="8635" y="0"/>
                </a:moveTo>
                <a:cubicBezTo>
                  <a:pt x="9230" y="0"/>
                  <a:pt x="9811" y="59"/>
                  <a:pt x="10373" y="171"/>
                </a:cubicBezTo>
                <a:lnTo>
                  <a:pt x="10454" y="188"/>
                </a:lnTo>
                <a:lnTo>
                  <a:pt x="10454" y="6957"/>
                </a:lnTo>
                <a:lnTo>
                  <a:pt x="0" y="6957"/>
                </a:lnTo>
                <a:lnTo>
                  <a:pt x="2" y="6947"/>
                </a:lnTo>
                <a:cubicBezTo>
                  <a:pt x="867" y="2975"/>
                  <a:pt x="4403" y="0"/>
                  <a:pt x="8635" y="0"/>
                </a:cubicBezTo>
                <a:close/>
              </a:path>
            </a:pathLst>
          </a:custGeom>
          <a:gradFill>
            <a:gsLst>
              <a:gs pos="0">
                <a:srgbClr val="51BCFF"/>
              </a:gs>
              <a:gs pos="100000">
                <a:srgbClr val="014BBA"/>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MiSans Medium" panose="00000600000000000000" pitchFamily="2" charset="-122"/>
              <a:ea typeface="MiSans Medium" panose="00000600000000000000" pitchFamily="2" charset="-122"/>
              <a:cs typeface="MiSans Medium" panose="00000600000000000000" pitchFamily="2" charset="-122"/>
              <a:sym typeface="+mn-ea"/>
            </a:endParaRPr>
          </a:p>
        </p:txBody>
      </p:sp>
      <p:grpSp>
        <p:nvGrpSpPr>
          <p:cNvPr id="80" name="组合 79"/>
          <p:cNvGrpSpPr/>
          <p:nvPr/>
        </p:nvGrpSpPr>
        <p:grpSpPr>
          <a:xfrm>
            <a:off x="11077735" y="6404928"/>
            <a:ext cx="716915" cy="133350"/>
            <a:chOff x="17480" y="10245"/>
            <a:chExt cx="1129" cy="210"/>
          </a:xfrm>
        </p:grpSpPr>
        <p:sp>
          <p:nvSpPr>
            <p:cNvPr id="81" name="椭圆 80"/>
            <p:cNvSpPr/>
            <p:nvPr/>
          </p:nvSpPr>
          <p:spPr>
            <a:xfrm>
              <a:off x="17480" y="10245"/>
              <a:ext cx="210" cy="210"/>
            </a:xfrm>
            <a:prstGeom prst="ellipse">
              <a:avLst/>
            </a:prstGeom>
            <a:noFill/>
            <a:ln w="38100" cap="rnd">
              <a:solidFill>
                <a:srgbClr val="0084E9">
                  <a:alpha val="80000"/>
                </a:srgbClr>
              </a:solidFill>
              <a:round/>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Sans Medium" panose="00000600000000000000" pitchFamily="2" charset="-122"/>
                <a:ea typeface="MiSans Medium" panose="00000600000000000000" pitchFamily="2" charset="-122"/>
                <a:cs typeface="MiSans Medium" panose="00000600000000000000" pitchFamily="2" charset="-122"/>
              </a:endParaRPr>
            </a:p>
          </p:txBody>
        </p:sp>
        <p:sp>
          <p:nvSpPr>
            <p:cNvPr id="82" name="等腰三角形 81"/>
            <p:cNvSpPr/>
            <p:nvPr/>
          </p:nvSpPr>
          <p:spPr>
            <a:xfrm>
              <a:off x="17955" y="10260"/>
              <a:ext cx="209" cy="180"/>
            </a:xfrm>
            <a:prstGeom prst="triangle">
              <a:avLst/>
            </a:prstGeom>
            <a:noFill/>
            <a:ln w="38100" cap="rnd">
              <a:solidFill>
                <a:srgbClr val="0084E9">
                  <a:alpha val="80000"/>
                </a:srgbClr>
              </a:solidFill>
              <a:round/>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MiSans Medium" panose="00000600000000000000" pitchFamily="2" charset="-122"/>
                <a:ea typeface="MiSans Medium" panose="00000600000000000000" pitchFamily="2" charset="-122"/>
                <a:cs typeface="MiSans Medium" panose="00000600000000000000" pitchFamily="2" charset="-122"/>
                <a:sym typeface="+mn-ea"/>
              </a:endParaRPr>
            </a:p>
          </p:txBody>
        </p:sp>
        <p:sp>
          <p:nvSpPr>
            <p:cNvPr id="83" name="矩形 82"/>
            <p:cNvSpPr/>
            <p:nvPr/>
          </p:nvSpPr>
          <p:spPr>
            <a:xfrm>
              <a:off x="18429" y="10260"/>
              <a:ext cx="180" cy="180"/>
            </a:xfrm>
            <a:prstGeom prst="rect">
              <a:avLst/>
            </a:prstGeom>
            <a:noFill/>
            <a:ln w="38100" cap="rnd">
              <a:solidFill>
                <a:srgbClr val="0084E9">
                  <a:alpha val="80000"/>
                </a:srgbClr>
              </a:solidFill>
              <a:round/>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MiSans Medium" panose="00000600000000000000" pitchFamily="2" charset="-122"/>
                <a:ea typeface="MiSans Medium" panose="00000600000000000000" pitchFamily="2" charset="-122"/>
                <a:cs typeface="MiSans Medium" panose="00000600000000000000" pitchFamily="2" charset="-122"/>
                <a:sym typeface="+mn-ea"/>
              </a:endParaRPr>
            </a:p>
          </p:txBody>
        </p:sp>
      </p:grpSp>
      <p:pic>
        <p:nvPicPr>
          <p:cNvPr id="3" name="图片 2" descr="976"/>
          <p:cNvPicPr>
            <a:picLocks noChangeAspect="1"/>
          </p:cNvPicPr>
          <p:nvPr/>
        </p:nvPicPr>
        <p:blipFill>
          <a:blip r:embed="rId1"/>
          <a:stretch>
            <a:fillRect/>
          </a:stretch>
        </p:blipFill>
        <p:spPr>
          <a:xfrm>
            <a:off x="764540" y="1296670"/>
            <a:ext cx="4970145" cy="4643755"/>
          </a:xfrm>
          <a:prstGeom prst="rect">
            <a:avLst/>
          </a:prstGeom>
        </p:spPr>
      </p:pic>
      <p:sp>
        <p:nvSpPr>
          <p:cNvPr id="21" name="视佐3-1"/>
          <p:cNvSpPr txBox="1"/>
          <p:nvPr>
            <p:custDataLst>
              <p:tags r:id="rId2"/>
            </p:custDataLst>
          </p:nvPr>
        </p:nvSpPr>
        <p:spPr>
          <a:xfrm>
            <a:off x="6026785" y="1540510"/>
            <a:ext cx="5963285" cy="3830955"/>
          </a:xfrm>
          <a:prstGeom prst="rect">
            <a:avLst/>
          </a:prstGeom>
          <a:noFill/>
        </p:spPr>
        <p:txBody>
          <a:bodyPr wrap="square" rtlCol="0">
            <a:spAutoFit/>
          </a:bodyPr>
          <a:lstStyle/>
          <a:p>
            <a:pPr indent="0" fontAlgn="auto">
              <a:lnSpc>
                <a:spcPct val="150000"/>
              </a:lnSpc>
            </a:pPr>
            <a:r>
              <a:rPr lang="zh-CN" altLang="en-US" sz="5400">
                <a:solidFill>
                  <a:srgbClr val="0084E9"/>
                </a:solidFill>
                <a:latin typeface="MiSans Semibold" panose="00000700000000000000" charset="-122"/>
                <a:ea typeface="MiSans Semibold" panose="00000700000000000000" charset="-122"/>
                <a:cs typeface="思源黑体 CN Medium" panose="020B0600000000000000" charset="-122"/>
                <a:sym typeface="MiSans Medium" panose="00000600000000000000" pitchFamily="2" charset="-122"/>
              </a:rPr>
              <a:t>单元四　</a:t>
            </a:r>
            <a:endParaRPr lang="zh-CN" altLang="en-US" sz="5400">
              <a:solidFill>
                <a:srgbClr val="0084E9"/>
              </a:solidFill>
              <a:latin typeface="MiSans Semibold" panose="00000700000000000000" charset="-122"/>
              <a:ea typeface="MiSans Semibold" panose="00000700000000000000" charset="-122"/>
              <a:cs typeface="思源黑体 CN Medium" panose="020B0600000000000000" charset="-122"/>
              <a:sym typeface="MiSans Medium" panose="00000600000000000000" pitchFamily="2" charset="-122"/>
            </a:endParaRPr>
          </a:p>
          <a:p>
            <a:pPr indent="0" fontAlgn="auto">
              <a:lnSpc>
                <a:spcPct val="150000"/>
              </a:lnSpc>
            </a:pPr>
            <a:r>
              <a:rPr lang="zh-CN" altLang="en-US" sz="5400">
                <a:solidFill>
                  <a:srgbClr val="0084E9"/>
                </a:solidFill>
                <a:latin typeface="MiSans Semibold" panose="00000700000000000000" charset="-122"/>
                <a:ea typeface="MiSans Semibold" panose="00000700000000000000" charset="-122"/>
                <a:cs typeface="思源黑体 CN Medium" panose="020B0600000000000000" charset="-122"/>
                <a:sym typeface="MiSans Medium" panose="00000600000000000000" pitchFamily="2" charset="-122"/>
              </a:rPr>
              <a:t>网络综合布线工程安装施工技术</a:t>
            </a:r>
            <a:endParaRPr lang="zh-CN" altLang="en-US" sz="5400">
              <a:solidFill>
                <a:srgbClr val="0084E9"/>
              </a:solidFill>
              <a:latin typeface="MiSans Semibold" panose="00000700000000000000" charset="-122"/>
              <a:ea typeface="MiSans Semibold" panose="00000700000000000000" charset="-122"/>
              <a:cs typeface="思源黑体 CN Medium" panose="020B0600000000000000" charset="-122"/>
              <a:sym typeface="MiSans Medium" panose="00000600000000000000" pitchFamily="2"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custDataLst>
              <p:tags r:id="rId1"/>
            </p:custDataLst>
          </p:nvPr>
        </p:nvSpPr>
        <p:spPr>
          <a:xfrm>
            <a:off x="1844040" y="608330"/>
            <a:ext cx="5536565" cy="763270"/>
          </a:xfrm>
        </p:spPr>
        <p:txBody>
          <a:bodyPr/>
          <a:lstStyle/>
          <a:p>
            <a:r>
              <a:rPr lang="zh-CN" altLang="en-US" sz="3600">
                <a:solidFill>
                  <a:schemeClr val="accent2">
                    <a:lumMod val="75000"/>
                  </a:schemeClr>
                </a:solidFill>
              </a:rPr>
              <a:t>任务实施</a:t>
            </a:r>
            <a:br>
              <a:rPr lang="zh-CN" altLang="en-US" sz="3600">
                <a:solidFill>
                  <a:schemeClr val="accent2">
                    <a:lumMod val="75000"/>
                  </a:schemeClr>
                </a:solidFill>
              </a:rPr>
            </a:br>
            <a:r>
              <a:rPr lang="en-US" altLang="en-US" sz="3200">
                <a:solidFill>
                  <a:schemeClr val="accent2">
                    <a:lumMod val="75000"/>
                  </a:schemeClr>
                </a:solidFill>
              </a:rPr>
              <a:t>1.</a:t>
            </a:r>
            <a:r>
              <a:rPr lang="zh-CN" altLang="en-US" sz="3200">
                <a:solidFill>
                  <a:schemeClr val="accent2">
                    <a:lumMod val="75000"/>
                  </a:schemeClr>
                </a:solidFill>
              </a:rPr>
              <a:t>确定安装位置</a:t>
            </a:r>
            <a:endParaRPr lang="zh-CN" altLang="en-US" sz="3200">
              <a:solidFill>
                <a:schemeClr val="accent2">
                  <a:lumMod val="75000"/>
                </a:schemeClr>
              </a:solidFill>
            </a:endParaRPr>
          </a:p>
        </p:txBody>
      </p:sp>
      <p:pic>
        <p:nvPicPr>
          <p:cNvPr id="129" name="图片 128" descr="/data/temp/8ceffbd6-96df-11f0-836b-bacfb6b0a198.jpg@base@tag=imgScale&amp;m=1&amp;w=1537&amp;h=1903&amp;q=958ceffbd6-96df-11f0-836b-bacfb6b0a198"/>
          <p:cNvPicPr>
            <a:picLocks noChangeAspect="1"/>
          </p:cNvPicPr>
          <p:nvPr>
            <p:custDataLst>
              <p:tags r:id="rId2"/>
            </p:custDataLst>
          </p:nvPr>
        </p:nvPicPr>
        <p:blipFill rotWithShape="1">
          <a:blip r:embed="rId3"/>
          <a:srcRect l="9636" r="9636"/>
          <a:stretch>
            <a:fillRect/>
          </a:stretch>
        </p:blipFill>
        <p:spPr>
          <a:xfrm>
            <a:off x="6655720" y="1"/>
            <a:ext cx="5536279" cy="6857999"/>
          </a:xfrm>
          <a:custGeom>
            <a:avLst/>
            <a:gdLst>
              <a:gd name="connsiteX0" fmla="*/ 3428998 w 5536279"/>
              <a:gd name="connsiteY0" fmla="*/ 0 h 6857999"/>
              <a:gd name="connsiteX1" fmla="*/ 5536279 w 5536279"/>
              <a:gd name="connsiteY1" fmla="*/ 0 h 6857999"/>
              <a:gd name="connsiteX2" fmla="*/ 5536279 w 5536279"/>
              <a:gd name="connsiteY2" fmla="*/ 2704204 h 6857999"/>
              <a:gd name="connsiteX3" fmla="*/ 4811483 w 5536279"/>
              <a:gd name="connsiteY3" fmla="*/ 3429000 h 6857999"/>
              <a:gd name="connsiteX4" fmla="*/ 5536279 w 5536279"/>
              <a:gd name="connsiteY4" fmla="*/ 4153796 h 6857999"/>
              <a:gd name="connsiteX5" fmla="*/ 5536279 w 5536279"/>
              <a:gd name="connsiteY5" fmla="*/ 6857999 h 6857999"/>
              <a:gd name="connsiteX6" fmla="*/ 3428999 w 5536279"/>
              <a:gd name="connsiteY6" fmla="*/ 6857999 h 6857999"/>
              <a:gd name="connsiteX7" fmla="*/ 0 w 5536279"/>
              <a:gd name="connsiteY7" fmla="*/ 342900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36279" h="6857999">
                <a:moveTo>
                  <a:pt x="3428998" y="0"/>
                </a:moveTo>
                <a:lnTo>
                  <a:pt x="5536279" y="0"/>
                </a:lnTo>
                <a:lnTo>
                  <a:pt x="5536279" y="2704204"/>
                </a:lnTo>
                <a:lnTo>
                  <a:pt x="4811483" y="3429000"/>
                </a:lnTo>
                <a:lnTo>
                  <a:pt x="5536279" y="4153796"/>
                </a:lnTo>
                <a:lnTo>
                  <a:pt x="5536279" y="6857999"/>
                </a:lnTo>
                <a:lnTo>
                  <a:pt x="3428999" y="6857999"/>
                </a:lnTo>
                <a:lnTo>
                  <a:pt x="0" y="3429000"/>
                </a:lnTo>
                <a:close/>
              </a:path>
            </a:pathLst>
          </a:custGeom>
          <a:solidFill>
            <a:schemeClr val="accent1">
              <a:alpha val="0"/>
            </a:schemeClr>
          </a:solidFill>
          <a:ln w="9525">
            <a:solidFill>
              <a:schemeClr val="accent1">
                <a:alpha val="10000"/>
              </a:schemeClr>
            </a:solidFill>
          </a:ln>
        </p:spPr>
      </p:pic>
      <p:sp>
        <p:nvSpPr>
          <p:cNvPr id="6" name="边界"/>
          <p:cNvSpPr/>
          <p:nvPr>
            <p:custDataLst>
              <p:tags r:id="rId4"/>
            </p:custDataLst>
          </p:nvPr>
        </p:nvSpPr>
        <p:spPr>
          <a:xfrm>
            <a:off x="640991" y="1684655"/>
            <a:ext cx="5184225" cy="4574540"/>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13" name="正文"/>
          <p:cNvSpPr txBox="1"/>
          <p:nvPr>
            <p:custDataLst>
              <p:tags r:id="rId5"/>
            </p:custDataLst>
          </p:nvPr>
        </p:nvSpPr>
        <p:spPr>
          <a:xfrm>
            <a:off x="641350" y="2367280"/>
            <a:ext cx="2707640" cy="1217295"/>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根据设计图纸和现场实际情况，精确确定桥架的安装位置，为后续施工提供准确的参考。</a:t>
            </a:r>
            <a:endParaRPr lang="zh-CN" altLang="en-US" sz="1600" kern="0" dirty="0">
              <a:ln>
                <a:noFill/>
                <a:prstDash val="sysDot"/>
              </a:ln>
              <a:solidFill>
                <a:schemeClr val="tx1">
                  <a:lumMod val="85000"/>
                  <a:lumOff val="15000"/>
                </a:schemeClr>
              </a:solidFill>
              <a:latin typeface="+mn-ea"/>
              <a:sym typeface="+mn-ea"/>
            </a:endParaRPr>
          </a:p>
        </p:txBody>
      </p:sp>
      <p:sp>
        <p:nvSpPr>
          <p:cNvPr id="14" name="标题"/>
          <p:cNvSpPr txBox="1"/>
          <p:nvPr>
            <p:custDataLst>
              <p:tags r:id="rId6"/>
            </p:custDataLst>
          </p:nvPr>
        </p:nvSpPr>
        <p:spPr>
          <a:xfrm>
            <a:off x="1201696" y="1922875"/>
            <a:ext cx="2287588" cy="288330"/>
          </a:xfrm>
          <a:prstGeom prst="rect">
            <a:avLst/>
          </a:prstGeom>
          <a:noFill/>
        </p:spPr>
        <p:txBody>
          <a:bodyPr wrap="square" lIns="0" tIns="0" rIns="0" bIns="0"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分析设计图纸</a:t>
            </a:r>
            <a:endParaRPr lang="zh-CN" altLang="en-US" b="1" dirty="0">
              <a:solidFill>
                <a:schemeClr val="tx1">
                  <a:lumMod val="85000"/>
                  <a:lumOff val="15000"/>
                </a:schemeClr>
              </a:solidFill>
              <a:uFillTx/>
              <a:latin typeface="+mn-ea"/>
              <a:sym typeface="+mn-ea"/>
            </a:endParaRPr>
          </a:p>
        </p:txBody>
      </p:sp>
      <p:sp>
        <p:nvSpPr>
          <p:cNvPr id="27" name="正文"/>
          <p:cNvSpPr txBox="1"/>
          <p:nvPr>
            <p:custDataLst>
              <p:tags r:id="rId7"/>
            </p:custDataLst>
          </p:nvPr>
        </p:nvSpPr>
        <p:spPr>
          <a:xfrm>
            <a:off x="3537585" y="2367280"/>
            <a:ext cx="2707640" cy="1217295"/>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进行现场测量和标线作业，确保桥架安装位置的精确性，避免在施工过程中出现误差。</a:t>
            </a:r>
            <a:endParaRPr lang="zh-CN" altLang="en-US" sz="1600" kern="0" dirty="0">
              <a:ln>
                <a:noFill/>
                <a:prstDash val="sysDot"/>
              </a:ln>
              <a:solidFill>
                <a:schemeClr val="tx1">
                  <a:lumMod val="85000"/>
                  <a:lumOff val="15000"/>
                </a:schemeClr>
              </a:solidFill>
              <a:latin typeface="+mn-ea"/>
              <a:sym typeface="+mn-ea"/>
            </a:endParaRPr>
          </a:p>
        </p:txBody>
      </p:sp>
      <p:sp>
        <p:nvSpPr>
          <p:cNvPr id="28" name="标题"/>
          <p:cNvSpPr txBox="1"/>
          <p:nvPr>
            <p:custDataLst>
              <p:tags r:id="rId8"/>
            </p:custDataLst>
          </p:nvPr>
        </p:nvSpPr>
        <p:spPr>
          <a:xfrm>
            <a:off x="4097698" y="1922875"/>
            <a:ext cx="2287588" cy="288330"/>
          </a:xfrm>
          <a:prstGeom prst="rect">
            <a:avLst/>
          </a:prstGeom>
          <a:noFill/>
        </p:spPr>
        <p:txBody>
          <a:bodyPr wrap="square" lIns="0" tIns="0" rIns="0" bIns="0"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实地测量标线</a:t>
            </a:r>
            <a:endParaRPr lang="zh-CN" altLang="en-US" b="1" dirty="0">
              <a:solidFill>
                <a:schemeClr val="tx1">
                  <a:lumMod val="85000"/>
                  <a:lumOff val="15000"/>
                </a:schemeClr>
              </a:solidFill>
              <a:uFillTx/>
              <a:latin typeface="+mn-ea"/>
              <a:sym typeface="+mn-ea"/>
            </a:endParaRPr>
          </a:p>
        </p:txBody>
      </p:sp>
      <p:sp>
        <p:nvSpPr>
          <p:cNvPr id="15" name="圆角矩形 10"/>
          <p:cNvSpPr/>
          <p:nvPr>
            <p:custDataLst>
              <p:tags r:id="rId9"/>
            </p:custDataLst>
          </p:nvPr>
        </p:nvSpPr>
        <p:spPr>
          <a:xfrm>
            <a:off x="641626" y="1816753"/>
            <a:ext cx="468695" cy="468695"/>
          </a:xfrm>
          <a:prstGeom prst="roundRect">
            <a:avLst>
              <a:gd name="adj" fmla="val 10363"/>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000" b="1">
              <a:solidFill>
                <a:srgbClr val="FFFFFF"/>
              </a:solidFill>
              <a:latin typeface="+mn-ea"/>
              <a:cs typeface="微软雅黑" panose="020B0503020204020204" charset="-122"/>
              <a:sym typeface="+mn-ea"/>
            </a:endParaRPr>
          </a:p>
        </p:txBody>
      </p:sp>
      <p:pic>
        <p:nvPicPr>
          <p:cNvPr id="590" name="图片 589" descr="32313538333935363b32313538333934333bb6d4bbb0"/>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743240" y="1918367"/>
            <a:ext cx="265467" cy="265467"/>
          </a:xfrm>
          <a:prstGeom prst="rect">
            <a:avLst/>
          </a:prstGeom>
        </p:spPr>
      </p:pic>
      <p:sp>
        <p:nvSpPr>
          <p:cNvPr id="29" name="圆角矩形 28"/>
          <p:cNvSpPr/>
          <p:nvPr>
            <p:custDataLst>
              <p:tags r:id="rId13"/>
            </p:custDataLst>
          </p:nvPr>
        </p:nvSpPr>
        <p:spPr>
          <a:xfrm>
            <a:off x="3537628" y="1816753"/>
            <a:ext cx="468695" cy="468695"/>
          </a:xfrm>
          <a:prstGeom prst="roundRect">
            <a:avLst>
              <a:gd name="adj" fmla="val 10363"/>
            </a:avLst>
          </a:prstGeom>
          <a:solidFill>
            <a:schemeClr val="accent2"/>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000" b="1">
              <a:solidFill>
                <a:srgbClr val="FFFFFF"/>
              </a:solidFill>
              <a:latin typeface="+mn-ea"/>
              <a:cs typeface="微软雅黑" panose="020B0503020204020204" charset="-122"/>
              <a:sym typeface="+mn-ea"/>
            </a:endParaRPr>
          </a:p>
        </p:txBody>
      </p:sp>
      <p:pic>
        <p:nvPicPr>
          <p:cNvPr id="592" name="图片 591" descr="32313538333935363b32313538333934373bcec4bcfebcd0"/>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3639242" y="1918367"/>
            <a:ext cx="265467" cy="265467"/>
          </a:xfrm>
          <a:prstGeom prst="rect">
            <a:avLst/>
          </a:prstGeom>
        </p:spPr>
      </p:pic>
      <p:sp>
        <p:nvSpPr>
          <p:cNvPr id="16" name="正文"/>
          <p:cNvSpPr txBox="1"/>
          <p:nvPr>
            <p:custDataLst>
              <p:tags r:id="rId17"/>
            </p:custDataLst>
          </p:nvPr>
        </p:nvSpPr>
        <p:spPr>
          <a:xfrm>
            <a:off x="641350" y="4702810"/>
            <a:ext cx="2485390" cy="1217295"/>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确保选定的安装位置能够满足电缆布线的需要，包括电缆的走向、长度以及未来可能的扩展。</a:t>
            </a:r>
            <a:endParaRPr lang="zh-CN" altLang="en-US" sz="1600" kern="0" dirty="0">
              <a:ln>
                <a:noFill/>
                <a:prstDash val="sysDot"/>
              </a:ln>
              <a:solidFill>
                <a:schemeClr val="tx1">
                  <a:lumMod val="85000"/>
                  <a:lumOff val="15000"/>
                </a:schemeClr>
              </a:solidFill>
              <a:latin typeface="+mn-ea"/>
              <a:sym typeface="+mn-ea"/>
            </a:endParaRPr>
          </a:p>
        </p:txBody>
      </p:sp>
      <p:sp>
        <p:nvSpPr>
          <p:cNvPr id="17" name="标题"/>
          <p:cNvSpPr txBox="1"/>
          <p:nvPr>
            <p:custDataLst>
              <p:tags r:id="rId18"/>
            </p:custDataLst>
          </p:nvPr>
        </p:nvSpPr>
        <p:spPr>
          <a:xfrm>
            <a:off x="1213126" y="4258094"/>
            <a:ext cx="2287588" cy="288330"/>
          </a:xfrm>
          <a:prstGeom prst="rect">
            <a:avLst/>
          </a:prstGeom>
          <a:noFill/>
        </p:spPr>
        <p:txBody>
          <a:bodyPr wrap="square" lIns="0" tIns="0" rIns="0" bIns="0"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满足布线需求</a:t>
            </a:r>
            <a:endParaRPr lang="zh-CN" altLang="en-US" b="1" dirty="0">
              <a:solidFill>
                <a:schemeClr val="tx1">
                  <a:lumMod val="85000"/>
                  <a:lumOff val="15000"/>
                </a:schemeClr>
              </a:solidFill>
              <a:uFillTx/>
              <a:latin typeface="+mn-ea"/>
              <a:sym typeface="+mn-ea"/>
            </a:endParaRPr>
          </a:p>
        </p:txBody>
      </p:sp>
      <p:sp>
        <p:nvSpPr>
          <p:cNvPr id="18" name="正文"/>
          <p:cNvSpPr txBox="1"/>
          <p:nvPr>
            <p:custDataLst>
              <p:tags r:id="rId19"/>
            </p:custDataLst>
          </p:nvPr>
        </p:nvSpPr>
        <p:spPr>
          <a:xfrm>
            <a:off x="3537585" y="4702810"/>
            <a:ext cx="2707640" cy="1217295"/>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在满足布线需求的同时，考虑桥架的管理与维护便利性，便于日后的检修和维护工作。</a:t>
            </a:r>
            <a:endParaRPr lang="zh-CN" altLang="en-US" sz="1600" kern="0" dirty="0">
              <a:ln>
                <a:noFill/>
                <a:prstDash val="sysDot"/>
              </a:ln>
              <a:solidFill>
                <a:schemeClr val="tx1">
                  <a:lumMod val="85000"/>
                  <a:lumOff val="15000"/>
                </a:schemeClr>
              </a:solidFill>
              <a:latin typeface="+mn-ea"/>
              <a:sym typeface="+mn-ea"/>
            </a:endParaRPr>
          </a:p>
        </p:txBody>
      </p:sp>
      <p:sp>
        <p:nvSpPr>
          <p:cNvPr id="19" name="标题"/>
          <p:cNvSpPr txBox="1"/>
          <p:nvPr>
            <p:custDataLst>
              <p:tags r:id="rId20"/>
            </p:custDataLst>
          </p:nvPr>
        </p:nvSpPr>
        <p:spPr>
          <a:xfrm>
            <a:off x="4109128" y="4258094"/>
            <a:ext cx="2287588" cy="288330"/>
          </a:xfrm>
          <a:prstGeom prst="rect">
            <a:avLst/>
          </a:prstGeom>
          <a:noFill/>
        </p:spPr>
        <p:txBody>
          <a:bodyPr wrap="square" lIns="0" tIns="0" rIns="0" bIns="0"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确保管理方便</a:t>
            </a:r>
            <a:endParaRPr lang="zh-CN" altLang="en-US" b="1" dirty="0">
              <a:solidFill>
                <a:schemeClr val="tx1">
                  <a:lumMod val="85000"/>
                  <a:lumOff val="15000"/>
                </a:schemeClr>
              </a:solidFill>
              <a:uFillTx/>
              <a:latin typeface="+mn-ea"/>
              <a:sym typeface="+mn-ea"/>
            </a:endParaRPr>
          </a:p>
        </p:txBody>
      </p:sp>
      <p:sp>
        <p:nvSpPr>
          <p:cNvPr id="20" name="圆角矩形 18"/>
          <p:cNvSpPr/>
          <p:nvPr>
            <p:custDataLst>
              <p:tags r:id="rId21"/>
            </p:custDataLst>
          </p:nvPr>
        </p:nvSpPr>
        <p:spPr>
          <a:xfrm>
            <a:off x="641626" y="4151973"/>
            <a:ext cx="468695" cy="468695"/>
          </a:xfrm>
          <a:prstGeom prst="roundRect">
            <a:avLst>
              <a:gd name="adj" fmla="val 10363"/>
            </a:avLst>
          </a:prstGeom>
          <a:solidFill>
            <a:schemeClr val="accent3"/>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000" b="1">
              <a:solidFill>
                <a:srgbClr val="FFFFFF"/>
              </a:solidFill>
              <a:latin typeface="+mn-ea"/>
              <a:cs typeface="微软雅黑" panose="020B0503020204020204" charset="-122"/>
              <a:sym typeface="+mn-ea"/>
            </a:endParaRPr>
          </a:p>
        </p:txBody>
      </p:sp>
      <p:sp>
        <p:nvSpPr>
          <p:cNvPr id="22" name="圆角矩形 21"/>
          <p:cNvSpPr/>
          <p:nvPr>
            <p:custDataLst>
              <p:tags r:id="rId22"/>
            </p:custDataLst>
          </p:nvPr>
        </p:nvSpPr>
        <p:spPr>
          <a:xfrm>
            <a:off x="3537628" y="4151973"/>
            <a:ext cx="468695" cy="468695"/>
          </a:xfrm>
          <a:prstGeom prst="roundRect">
            <a:avLst>
              <a:gd name="adj" fmla="val 10363"/>
            </a:avLst>
          </a:prstGeom>
          <a:solidFill>
            <a:schemeClr val="accent4"/>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000" b="1">
              <a:solidFill>
                <a:srgbClr val="FFFFFF"/>
              </a:solidFill>
              <a:latin typeface="+mn-ea"/>
              <a:cs typeface="微软雅黑" panose="020B0503020204020204" charset="-122"/>
              <a:sym typeface="+mn-ea"/>
            </a:endParaRPr>
          </a:p>
        </p:txBody>
      </p:sp>
      <p:pic>
        <p:nvPicPr>
          <p:cNvPr id="591" name="图片 590" descr="32313538333935363b32313538333935323bd3cabcfe"/>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742605" y="4252952"/>
            <a:ext cx="266437" cy="266437"/>
          </a:xfrm>
          <a:prstGeom prst="rect">
            <a:avLst/>
          </a:prstGeom>
        </p:spPr>
      </p:pic>
      <p:pic>
        <p:nvPicPr>
          <p:cNvPr id="593" name="图片 592" descr="32313538333935363b32313538333934313bb8f6c8cbd0c5cfa2"/>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3638607" y="4252952"/>
            <a:ext cx="266437" cy="266437"/>
          </a:xfrm>
          <a:prstGeom prst="rect">
            <a:avLst/>
          </a:prstGeom>
        </p:spPr>
      </p:pic>
    </p:spTree>
    <p:custDataLst>
      <p:tags r:id="rId29"/>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标题 8"/>
          <p:cNvSpPr>
            <a:spLocks noGrp="1"/>
          </p:cNvSpPr>
          <p:nvPr>
            <p:custDataLst>
              <p:tags r:id="rId1"/>
            </p:custDataLst>
          </p:nvPr>
        </p:nvSpPr>
        <p:spPr>
          <a:xfrm>
            <a:off x="1752600" y="768985"/>
            <a:ext cx="9562465" cy="72009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en-US" sz="3200">
                <a:solidFill>
                  <a:schemeClr val="accent2">
                    <a:lumMod val="75000"/>
                  </a:schemeClr>
                </a:solidFill>
              </a:rPr>
              <a:t>2.</a:t>
            </a:r>
            <a:r>
              <a:rPr lang="zh-CN" altLang="en-US" sz="3200">
                <a:solidFill>
                  <a:schemeClr val="accent2">
                    <a:lumMod val="75000"/>
                  </a:schemeClr>
                </a:solidFill>
              </a:rPr>
              <a:t>安装支架</a:t>
            </a:r>
            <a:endParaRPr lang="zh-CN" altLang="en-US" sz="3200">
              <a:solidFill>
                <a:schemeClr val="accent2">
                  <a:lumMod val="75000"/>
                </a:schemeClr>
              </a:solidFill>
            </a:endParaRPr>
          </a:p>
        </p:txBody>
      </p:sp>
      <p:sp>
        <p:nvSpPr>
          <p:cNvPr id="3" name="矩形: 圆角 2"/>
          <p:cNvSpPr/>
          <p:nvPr>
            <p:custDataLst>
              <p:tags r:id="rId2"/>
            </p:custDataLst>
          </p:nvPr>
        </p:nvSpPr>
        <p:spPr>
          <a:xfrm>
            <a:off x="696595" y="2412309"/>
            <a:ext cx="2495360" cy="3110454"/>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4" name="矩形 6"/>
          <p:cNvSpPr/>
          <p:nvPr>
            <p:custDataLst>
              <p:tags r:id="rId3"/>
            </p:custDataLst>
          </p:nvPr>
        </p:nvSpPr>
        <p:spPr>
          <a:xfrm>
            <a:off x="961842" y="3540723"/>
            <a:ext cx="1995398" cy="176259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按照设计图纸和相关技术要求，在墙壁或天花板上安装桥架支架，确保支架位置和间距的正确。</a:t>
            </a:r>
            <a:endParaRPr lang="zh-CN" altLang="en-US" sz="1600" dirty="0">
              <a:solidFill>
                <a:schemeClr val="tx1">
                  <a:lumMod val="85000"/>
                  <a:lumOff val="15000"/>
                </a:schemeClr>
              </a:solidFill>
              <a:latin typeface="+mn-ea"/>
              <a:cs typeface="+mn-ea"/>
            </a:endParaRPr>
          </a:p>
        </p:txBody>
      </p:sp>
      <p:sp>
        <p:nvSpPr>
          <p:cNvPr id="10" name="圆角矩形 59"/>
          <p:cNvSpPr/>
          <p:nvPr>
            <p:custDataLst>
              <p:tags r:id="rId4"/>
            </p:custDataLst>
          </p:nvPr>
        </p:nvSpPr>
        <p:spPr>
          <a:xfrm>
            <a:off x="961842" y="1974682"/>
            <a:ext cx="695241" cy="681247"/>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01</a:t>
            </a:r>
            <a:endParaRPr lang="en-US" altLang="zh-CN" sz="2000" b="1" dirty="0">
              <a:solidFill>
                <a:srgbClr val="FFFFFF"/>
              </a:solidFill>
              <a:latin typeface="+mn-ea"/>
              <a:cs typeface="+mn-ea"/>
              <a:sym typeface="+mn-ea"/>
            </a:endParaRPr>
          </a:p>
        </p:txBody>
      </p:sp>
      <p:sp>
        <p:nvSpPr>
          <p:cNvPr id="11" name="矩形: 圆角 2"/>
          <p:cNvSpPr/>
          <p:nvPr>
            <p:custDataLst>
              <p:tags r:id="rId5"/>
            </p:custDataLst>
          </p:nvPr>
        </p:nvSpPr>
        <p:spPr>
          <a:xfrm>
            <a:off x="3464835" y="2412309"/>
            <a:ext cx="2495360" cy="3110454"/>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2" name="矩形 7"/>
          <p:cNvSpPr/>
          <p:nvPr>
            <p:custDataLst>
              <p:tags r:id="rId6"/>
            </p:custDataLst>
          </p:nvPr>
        </p:nvSpPr>
        <p:spPr>
          <a:xfrm>
            <a:off x="3730083" y="3544539"/>
            <a:ext cx="1995398" cy="176259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采用螺丝或膨胀螺栓将支架固定在指定位置，保证支架的稳固性和承载能力。</a:t>
            </a:r>
            <a:endParaRPr lang="zh-CN" altLang="en-US" sz="1600" dirty="0">
              <a:solidFill>
                <a:schemeClr val="tx1">
                  <a:lumMod val="85000"/>
                  <a:lumOff val="15000"/>
                </a:schemeClr>
              </a:solidFill>
              <a:latin typeface="+mn-ea"/>
              <a:cs typeface="+mn-ea"/>
            </a:endParaRPr>
          </a:p>
        </p:txBody>
      </p:sp>
      <p:sp>
        <p:nvSpPr>
          <p:cNvPr id="13" name="圆角矩形 39"/>
          <p:cNvSpPr/>
          <p:nvPr>
            <p:custDataLst>
              <p:tags r:id="rId7"/>
            </p:custDataLst>
          </p:nvPr>
        </p:nvSpPr>
        <p:spPr>
          <a:xfrm>
            <a:off x="3730083" y="1974682"/>
            <a:ext cx="695241" cy="681247"/>
          </a:xfrm>
          <a:prstGeom prst="roundRect">
            <a:avLst>
              <a:gd name="adj" fmla="val 0"/>
            </a:avLst>
          </a:prstGeom>
          <a:solidFill>
            <a:schemeClr val="accent2"/>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02</a:t>
            </a:r>
            <a:endParaRPr lang="en-US" altLang="zh-CN" sz="2000" b="1" dirty="0">
              <a:solidFill>
                <a:srgbClr val="FFFFFF"/>
              </a:solidFill>
              <a:latin typeface="+mn-ea"/>
              <a:cs typeface="+mn-ea"/>
              <a:sym typeface="+mn-ea"/>
            </a:endParaRPr>
          </a:p>
        </p:txBody>
      </p:sp>
      <p:sp>
        <p:nvSpPr>
          <p:cNvPr id="63" name="矩形: 圆角 2"/>
          <p:cNvSpPr/>
          <p:nvPr>
            <p:custDataLst>
              <p:tags r:id="rId8"/>
            </p:custDataLst>
          </p:nvPr>
        </p:nvSpPr>
        <p:spPr>
          <a:xfrm>
            <a:off x="6233076" y="2412309"/>
            <a:ext cx="2495360" cy="3110454"/>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4" name="矩形 9"/>
          <p:cNvSpPr/>
          <p:nvPr>
            <p:custDataLst>
              <p:tags r:id="rId9"/>
            </p:custDataLst>
          </p:nvPr>
        </p:nvSpPr>
        <p:spPr>
          <a:xfrm>
            <a:off x="6498323" y="3540723"/>
            <a:ext cx="1995398" cy="176259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确保支架被正确地安装在墙壁或天花板上，为桥架提供坚实的基础。</a:t>
            </a:r>
            <a:endParaRPr lang="zh-CN" altLang="en-US" sz="1600" dirty="0">
              <a:solidFill>
                <a:schemeClr val="tx1">
                  <a:lumMod val="85000"/>
                  <a:lumOff val="15000"/>
                </a:schemeClr>
              </a:solidFill>
              <a:latin typeface="+mn-ea"/>
              <a:cs typeface="+mn-ea"/>
            </a:endParaRPr>
          </a:p>
        </p:txBody>
      </p:sp>
      <p:sp>
        <p:nvSpPr>
          <p:cNvPr id="65" name="圆角矩形 64"/>
          <p:cNvSpPr/>
          <p:nvPr>
            <p:custDataLst>
              <p:tags r:id="rId10"/>
            </p:custDataLst>
          </p:nvPr>
        </p:nvSpPr>
        <p:spPr>
          <a:xfrm>
            <a:off x="6498323" y="1974682"/>
            <a:ext cx="695241" cy="681247"/>
          </a:xfrm>
          <a:prstGeom prst="roundRect">
            <a:avLst>
              <a:gd name="adj" fmla="val 0"/>
            </a:avLst>
          </a:prstGeom>
          <a:solidFill>
            <a:schemeClr val="accent3"/>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03</a:t>
            </a:r>
            <a:endParaRPr lang="en-US" altLang="zh-CN" sz="2000" b="1" dirty="0">
              <a:solidFill>
                <a:srgbClr val="FFFFFF"/>
              </a:solidFill>
              <a:latin typeface="+mn-ea"/>
              <a:cs typeface="+mn-ea"/>
              <a:sym typeface="+mn-ea"/>
            </a:endParaRPr>
          </a:p>
        </p:txBody>
      </p:sp>
      <p:sp>
        <p:nvSpPr>
          <p:cNvPr id="69" name="矩形: 圆角 2"/>
          <p:cNvSpPr/>
          <p:nvPr>
            <p:custDataLst>
              <p:tags r:id="rId11"/>
            </p:custDataLst>
          </p:nvPr>
        </p:nvSpPr>
        <p:spPr>
          <a:xfrm>
            <a:off x="9001316" y="2412309"/>
            <a:ext cx="2495360" cy="3110454"/>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5" name="矩形 10"/>
          <p:cNvSpPr/>
          <p:nvPr>
            <p:custDataLst>
              <p:tags r:id="rId12"/>
            </p:custDataLst>
          </p:nvPr>
        </p:nvSpPr>
        <p:spPr>
          <a:xfrm>
            <a:off x="9266563" y="3544539"/>
            <a:ext cx="1995398" cy="176259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遵循行业标准和规范进行支架的安装，确保安装质量，避免因安装不当导致的安全隐患。</a:t>
            </a:r>
            <a:endParaRPr lang="zh-CN" altLang="en-US" sz="1600" dirty="0">
              <a:solidFill>
                <a:schemeClr val="tx1">
                  <a:lumMod val="85000"/>
                  <a:lumOff val="15000"/>
                </a:schemeClr>
              </a:solidFill>
              <a:latin typeface="+mn-ea"/>
              <a:cs typeface="+mn-ea"/>
            </a:endParaRPr>
          </a:p>
        </p:txBody>
      </p:sp>
      <p:sp>
        <p:nvSpPr>
          <p:cNvPr id="71" name="圆角矩形 70"/>
          <p:cNvSpPr/>
          <p:nvPr>
            <p:custDataLst>
              <p:tags r:id="rId13"/>
            </p:custDataLst>
          </p:nvPr>
        </p:nvSpPr>
        <p:spPr>
          <a:xfrm>
            <a:off x="9266563" y="1974682"/>
            <a:ext cx="695241" cy="681247"/>
          </a:xfrm>
          <a:prstGeom prst="roundRect">
            <a:avLst>
              <a:gd name="adj" fmla="val 0"/>
            </a:avLst>
          </a:prstGeom>
          <a:solidFill>
            <a:schemeClr val="accent4"/>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04</a:t>
            </a:r>
            <a:endParaRPr lang="en-US" altLang="zh-CN" sz="2000" b="1" dirty="0">
              <a:solidFill>
                <a:srgbClr val="FFFFFF"/>
              </a:solidFill>
              <a:latin typeface="+mn-ea"/>
              <a:cs typeface="+mn-ea"/>
              <a:sym typeface="+mn-ea"/>
            </a:endParaRPr>
          </a:p>
        </p:txBody>
      </p:sp>
      <p:cxnSp>
        <p:nvCxnSpPr>
          <p:cNvPr id="16" name="直接连接符 79"/>
          <p:cNvCxnSpPr/>
          <p:nvPr>
            <p:custDataLst>
              <p:tags r:id="rId14"/>
            </p:custDataLst>
          </p:nvPr>
        </p:nvCxnSpPr>
        <p:spPr>
          <a:xfrm>
            <a:off x="743902" y="3391244"/>
            <a:ext cx="2389505"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cxnSp>
        <p:nvCxnSpPr>
          <p:cNvPr id="17" name="直接连接符 73"/>
          <p:cNvCxnSpPr/>
          <p:nvPr>
            <p:custDataLst>
              <p:tags r:id="rId15"/>
            </p:custDataLst>
          </p:nvPr>
        </p:nvCxnSpPr>
        <p:spPr>
          <a:xfrm>
            <a:off x="3512142" y="3391244"/>
            <a:ext cx="2389505" cy="0"/>
          </a:xfrm>
          <a:prstGeom prst="line">
            <a:avLst/>
          </a:prstGeom>
          <a:ln w="22225">
            <a:solidFill>
              <a:schemeClr val="accent2">
                <a:alpha val="50000"/>
              </a:schemeClr>
            </a:solidFill>
          </a:ln>
        </p:spPr>
        <p:style>
          <a:lnRef idx="2">
            <a:schemeClr val="accent1"/>
          </a:lnRef>
          <a:fillRef idx="0">
            <a:srgbClr val="FFFFFF"/>
          </a:fillRef>
          <a:effectRef idx="0">
            <a:srgbClr val="FFFFFF"/>
          </a:effectRef>
          <a:fontRef idx="minor">
            <a:schemeClr val="tx1"/>
          </a:fontRef>
        </p:style>
      </p:cxnSp>
      <p:cxnSp>
        <p:nvCxnSpPr>
          <p:cNvPr id="75" name="直接连接符 74"/>
          <p:cNvCxnSpPr/>
          <p:nvPr>
            <p:custDataLst>
              <p:tags r:id="rId16"/>
            </p:custDataLst>
          </p:nvPr>
        </p:nvCxnSpPr>
        <p:spPr>
          <a:xfrm>
            <a:off x="6280382" y="3391244"/>
            <a:ext cx="2389505" cy="0"/>
          </a:xfrm>
          <a:prstGeom prst="line">
            <a:avLst/>
          </a:prstGeom>
          <a:ln w="22225">
            <a:solidFill>
              <a:schemeClr val="accent3">
                <a:alpha val="50000"/>
              </a:schemeClr>
            </a:solidFill>
          </a:ln>
        </p:spPr>
        <p:style>
          <a:lnRef idx="2">
            <a:schemeClr val="accent1"/>
          </a:lnRef>
          <a:fillRef idx="0">
            <a:srgbClr val="FFFFFF"/>
          </a:fillRef>
          <a:effectRef idx="0">
            <a:srgbClr val="FFFFFF"/>
          </a:effectRef>
          <a:fontRef idx="minor">
            <a:schemeClr val="tx1"/>
          </a:fontRef>
        </p:style>
      </p:cxnSp>
      <p:cxnSp>
        <p:nvCxnSpPr>
          <p:cNvPr id="76" name="直接连接符 75"/>
          <p:cNvCxnSpPr/>
          <p:nvPr>
            <p:custDataLst>
              <p:tags r:id="rId17"/>
            </p:custDataLst>
          </p:nvPr>
        </p:nvCxnSpPr>
        <p:spPr>
          <a:xfrm>
            <a:off x="9048623" y="3391244"/>
            <a:ext cx="2389505" cy="0"/>
          </a:xfrm>
          <a:prstGeom prst="line">
            <a:avLst/>
          </a:prstGeom>
          <a:ln w="22225">
            <a:solidFill>
              <a:schemeClr val="accent4">
                <a:alpha val="50000"/>
              </a:schemeClr>
            </a:solidFill>
          </a:ln>
        </p:spPr>
        <p:style>
          <a:lnRef idx="2">
            <a:schemeClr val="accent1"/>
          </a:lnRef>
          <a:fillRef idx="0">
            <a:srgbClr val="FFFFFF"/>
          </a:fillRef>
          <a:effectRef idx="0">
            <a:srgbClr val="FFFFFF"/>
          </a:effectRef>
          <a:fontRef idx="minor">
            <a:schemeClr val="tx1"/>
          </a:fontRef>
        </p:style>
      </p:cxnSp>
      <p:sp>
        <p:nvSpPr>
          <p:cNvPr id="18" name="矩形 11"/>
          <p:cNvSpPr/>
          <p:nvPr>
            <p:custDataLst>
              <p:tags r:id="rId18"/>
            </p:custDataLst>
          </p:nvPr>
        </p:nvSpPr>
        <p:spPr>
          <a:xfrm>
            <a:off x="965200" y="2802255"/>
            <a:ext cx="2241550" cy="443230"/>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1"/>
                </a:solidFill>
                <a:latin typeface="+mn-ea"/>
                <a:cs typeface="+mn-ea"/>
              </a:rPr>
              <a:t>根据设计要求</a:t>
            </a:r>
            <a:endParaRPr lang="zh-CN" altLang="en-US" b="1">
              <a:solidFill>
                <a:schemeClr val="accent1"/>
              </a:solidFill>
              <a:latin typeface="+mn-ea"/>
              <a:cs typeface="+mn-ea"/>
            </a:endParaRPr>
          </a:p>
        </p:txBody>
      </p:sp>
      <p:sp>
        <p:nvSpPr>
          <p:cNvPr id="19" name="矩形 12"/>
          <p:cNvSpPr/>
          <p:nvPr>
            <p:custDataLst>
              <p:tags r:id="rId19"/>
            </p:custDataLst>
          </p:nvPr>
        </p:nvSpPr>
        <p:spPr>
          <a:xfrm>
            <a:off x="3735705" y="2803525"/>
            <a:ext cx="2241550" cy="443230"/>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2"/>
                </a:solidFill>
                <a:latin typeface="+mn-ea"/>
                <a:cs typeface="+mn-ea"/>
              </a:rPr>
              <a:t>使用螺丝或膨胀螺栓</a:t>
            </a:r>
            <a:endParaRPr lang="zh-CN" altLang="en-US" b="1">
              <a:solidFill>
                <a:schemeClr val="accent2"/>
              </a:solidFill>
              <a:latin typeface="+mn-ea"/>
              <a:cs typeface="+mn-ea"/>
            </a:endParaRPr>
          </a:p>
        </p:txBody>
      </p:sp>
      <p:sp>
        <p:nvSpPr>
          <p:cNvPr id="20" name="矩形 13"/>
          <p:cNvSpPr/>
          <p:nvPr>
            <p:custDataLst>
              <p:tags r:id="rId20"/>
            </p:custDataLst>
          </p:nvPr>
        </p:nvSpPr>
        <p:spPr>
          <a:xfrm>
            <a:off x="6498590" y="2802255"/>
            <a:ext cx="2241550" cy="443230"/>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3"/>
                </a:solidFill>
                <a:latin typeface="+mn-ea"/>
                <a:cs typeface="+mn-ea"/>
              </a:rPr>
              <a:t>固定在墙壁或天花板</a:t>
            </a:r>
            <a:endParaRPr lang="zh-CN" altLang="en-US" b="1">
              <a:solidFill>
                <a:schemeClr val="accent3"/>
              </a:solidFill>
              <a:latin typeface="+mn-ea"/>
              <a:cs typeface="+mn-ea"/>
            </a:endParaRPr>
          </a:p>
        </p:txBody>
      </p:sp>
      <p:sp>
        <p:nvSpPr>
          <p:cNvPr id="21" name="矩形 14"/>
          <p:cNvSpPr/>
          <p:nvPr>
            <p:custDataLst>
              <p:tags r:id="rId21"/>
            </p:custDataLst>
          </p:nvPr>
        </p:nvSpPr>
        <p:spPr>
          <a:xfrm>
            <a:off x="9266555" y="2803525"/>
            <a:ext cx="2241550" cy="443230"/>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4"/>
                </a:solidFill>
                <a:latin typeface="+mn-ea"/>
                <a:cs typeface="+mn-ea"/>
              </a:rPr>
              <a:t>支架安装标准</a:t>
            </a:r>
            <a:endParaRPr lang="zh-CN" altLang="en-US" b="1">
              <a:solidFill>
                <a:schemeClr val="accent4"/>
              </a:solidFill>
              <a:latin typeface="+mn-ea"/>
              <a:cs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custDataLst>
              <p:tags r:id="rId1"/>
            </p:custDataLst>
          </p:nvPr>
        </p:nvSpPr>
        <p:spPr>
          <a:xfrm>
            <a:off x="6922135" y="103505"/>
            <a:ext cx="5280660" cy="668147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8316" h="10522">
                <a:moveTo>
                  <a:pt x="5703" y="0"/>
                </a:moveTo>
                <a:cubicBezTo>
                  <a:pt x="6632" y="0"/>
                  <a:pt x="7510" y="205"/>
                  <a:pt x="8286" y="569"/>
                </a:cubicBezTo>
                <a:lnTo>
                  <a:pt x="8316" y="584"/>
                </a:lnTo>
                <a:lnTo>
                  <a:pt x="8316" y="9938"/>
                </a:lnTo>
                <a:lnTo>
                  <a:pt x="8286" y="9953"/>
                </a:lnTo>
                <a:cubicBezTo>
                  <a:pt x="7510" y="10317"/>
                  <a:pt x="6632" y="10522"/>
                  <a:pt x="5703" y="10522"/>
                </a:cubicBezTo>
                <a:cubicBezTo>
                  <a:pt x="2554" y="10522"/>
                  <a:pt x="0" y="8166"/>
                  <a:pt x="0" y="5262"/>
                </a:cubicBezTo>
                <a:cubicBezTo>
                  <a:pt x="0" y="2356"/>
                  <a:pt x="2554" y="0"/>
                  <a:pt x="5703" y="0"/>
                </a:cubicBezTo>
                <a:close/>
              </a:path>
            </a:pathLst>
          </a:custGeom>
          <a:solidFill>
            <a:schemeClr val="accent1">
              <a:lumMod val="40000"/>
              <a:lumOff val="60000"/>
              <a:alpha val="35000"/>
            </a:schemeClr>
          </a:solidFill>
          <a:ln>
            <a:solidFill>
              <a:schemeClr val="accent1">
                <a:alpha val="15000"/>
              </a:schemeClr>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pic>
        <p:nvPicPr>
          <p:cNvPr id="18" name="图片 17" descr="/data/temp/8e2aceaf-96df-11f0-af38-56d16b1b3697.jpg@base@tag=imgScale&amp;m=1&amp;w=1423&amp;h=1781&amp;q=958e2aceaf-96df-11f0-af38-56d16b1b3697"/>
          <p:cNvPicPr>
            <a:picLocks noChangeAspect="1"/>
          </p:cNvPicPr>
          <p:nvPr>
            <p:custDataLst>
              <p:tags r:id="rId2"/>
            </p:custDataLst>
          </p:nvPr>
        </p:nvPicPr>
        <p:blipFill>
          <a:blip r:embed="rId3"/>
          <a:srcRect t="12869" b="3692"/>
          <a:stretch>
            <a:fillRect/>
          </a:stretch>
        </p:blipFill>
        <p:spPr>
          <a:xfrm>
            <a:off x="7077075" y="229870"/>
            <a:ext cx="5126355" cy="6417945"/>
          </a:xfrm>
          <a:custGeom>
            <a:avLst/>
            <a:gdLst/>
            <a:ahLst/>
            <a:cxnLst>
              <a:cxn ang="3">
                <a:pos x="hc" y="t"/>
              </a:cxn>
              <a:cxn ang="cd2">
                <a:pos x="l" y="vc"/>
              </a:cxn>
              <a:cxn ang="cd4">
                <a:pos x="hc" y="b"/>
              </a:cxn>
              <a:cxn ang="0">
                <a:pos x="r" y="vc"/>
              </a:cxn>
            </a:cxnLst>
            <a:rect l="l" t="t" r="r" b="b"/>
            <a:pathLst>
              <a:path w="8073" h="10107">
                <a:moveTo>
                  <a:pt x="5479" y="0"/>
                </a:moveTo>
                <a:cubicBezTo>
                  <a:pt x="6400" y="0"/>
                  <a:pt x="7269" y="210"/>
                  <a:pt x="8031" y="581"/>
                </a:cubicBezTo>
                <a:lnTo>
                  <a:pt x="8073" y="602"/>
                </a:lnTo>
                <a:lnTo>
                  <a:pt x="8073" y="9505"/>
                </a:lnTo>
                <a:lnTo>
                  <a:pt x="8031" y="9526"/>
                </a:lnTo>
                <a:cubicBezTo>
                  <a:pt x="7269" y="9897"/>
                  <a:pt x="6400" y="10107"/>
                  <a:pt x="5479" y="10107"/>
                </a:cubicBezTo>
                <a:cubicBezTo>
                  <a:pt x="2453" y="10107"/>
                  <a:pt x="0" y="7844"/>
                  <a:pt x="0" y="5054"/>
                </a:cubicBezTo>
                <a:cubicBezTo>
                  <a:pt x="0" y="2263"/>
                  <a:pt x="2453" y="0"/>
                  <a:pt x="5479" y="0"/>
                </a:cubicBezTo>
                <a:close/>
              </a:path>
            </a:pathLst>
          </a:custGeom>
          <a:solidFill>
            <a:schemeClr val="accent1">
              <a:alpha val="35000"/>
            </a:schemeClr>
          </a:solidFill>
          <a:ln>
            <a:solidFill>
              <a:schemeClr val="accent1">
                <a:alpha val="10000"/>
              </a:schemeClr>
            </a:solidFill>
          </a:ln>
        </p:spPr>
      </p:pic>
      <p:sp>
        <p:nvSpPr>
          <p:cNvPr id="2" name="标题 1"/>
          <p:cNvSpPr>
            <a:spLocks noGrp="1"/>
          </p:cNvSpPr>
          <p:nvPr>
            <p:ph type="title" idx="4294967295"/>
            <p:custDataLst>
              <p:tags r:id="rId4"/>
            </p:custDataLst>
          </p:nvPr>
        </p:nvSpPr>
        <p:spPr>
          <a:xfrm>
            <a:off x="1774190" y="608330"/>
            <a:ext cx="4518660" cy="763270"/>
          </a:xfrm>
        </p:spPr>
        <p:txBody>
          <a:bodyPr/>
          <a:lstStyle/>
          <a:p>
            <a:r>
              <a:rPr lang="en-US" altLang="en-US" sz="3200">
                <a:solidFill>
                  <a:schemeClr val="accent2">
                    <a:lumMod val="75000"/>
                  </a:schemeClr>
                </a:solidFill>
              </a:rPr>
              <a:t>3.</a:t>
            </a:r>
            <a:r>
              <a:rPr lang="zh-CN" altLang="en-US" sz="3200">
                <a:solidFill>
                  <a:schemeClr val="accent2">
                    <a:lumMod val="75000"/>
                  </a:schemeClr>
                </a:solidFill>
              </a:rPr>
              <a:t>安装桥架</a:t>
            </a:r>
            <a:endParaRPr lang="zh-CN" altLang="en-US" sz="3200">
              <a:solidFill>
                <a:schemeClr val="accent2">
                  <a:lumMod val="75000"/>
                </a:schemeClr>
              </a:solidFill>
            </a:endParaRPr>
          </a:p>
        </p:txBody>
      </p:sp>
      <p:sp>
        <p:nvSpPr>
          <p:cNvPr id="3" name="边界"/>
          <p:cNvSpPr/>
          <p:nvPr>
            <p:custDataLst>
              <p:tags r:id="rId5"/>
            </p:custDataLst>
          </p:nvPr>
        </p:nvSpPr>
        <p:spPr>
          <a:xfrm>
            <a:off x="1533049" y="1498536"/>
            <a:ext cx="5185092" cy="4575305"/>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2000">
              <a:solidFill>
                <a:schemeClr val="lt1"/>
              </a:solidFill>
              <a:cs typeface="微软雅黑" panose="020B0503020204020204" charset="-122"/>
              <a:sym typeface="+mn-ea"/>
            </a:endParaRPr>
          </a:p>
        </p:txBody>
      </p:sp>
      <p:sp>
        <p:nvSpPr>
          <p:cNvPr id="4" name="矩形 8"/>
          <p:cNvSpPr/>
          <p:nvPr>
            <p:custDataLst>
              <p:tags r:id="rId6"/>
            </p:custDataLst>
          </p:nvPr>
        </p:nvSpPr>
        <p:spPr>
          <a:xfrm>
            <a:off x="1533049" y="1492184"/>
            <a:ext cx="409065" cy="332207"/>
          </a:xfrm>
          <a:prstGeom prst="rect">
            <a:avLst/>
          </a:prstGeom>
          <a:noFill/>
        </p:spPr>
        <p:txBody>
          <a:bodyPr wrap="none" lIns="0" tIns="36195" bIns="0" rtlCol="0" anchor="b" anchorCtr="0"/>
          <a:p>
            <a:pPr algn="l">
              <a:spcBef>
                <a:spcPct val="0"/>
              </a:spcBef>
              <a:spcAft>
                <a:spcPct val="0"/>
              </a:spcAft>
            </a:pPr>
            <a:r>
              <a:rPr lang="en-US" altLang="zh-CN" b="1" dirty="0">
                <a:solidFill>
                  <a:schemeClr val="accent1"/>
                </a:solidFill>
                <a:latin typeface="+mn-ea"/>
                <a:cs typeface="+mn-ea"/>
              </a:rPr>
              <a:t>01</a:t>
            </a:r>
            <a:endParaRPr lang="en-US" altLang="zh-CN" b="1" dirty="0">
              <a:solidFill>
                <a:schemeClr val="accent1"/>
              </a:solidFill>
              <a:latin typeface="+mn-ea"/>
              <a:cs typeface="+mn-ea"/>
            </a:endParaRPr>
          </a:p>
        </p:txBody>
      </p:sp>
      <p:sp>
        <p:nvSpPr>
          <p:cNvPr id="10" name="矩形 9"/>
          <p:cNvSpPr/>
          <p:nvPr>
            <p:custDataLst>
              <p:tags r:id="rId7"/>
            </p:custDataLst>
          </p:nvPr>
        </p:nvSpPr>
        <p:spPr>
          <a:xfrm>
            <a:off x="1931951" y="1492819"/>
            <a:ext cx="4786825" cy="340464"/>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1"/>
                </a:solidFill>
                <a:latin typeface="+mn-ea"/>
                <a:cs typeface="+mn-ea"/>
              </a:rPr>
              <a:t>组件安装顺序</a:t>
            </a:r>
            <a:endParaRPr lang="zh-CN" altLang="en-US" b="1" dirty="0">
              <a:solidFill>
                <a:schemeClr val="accent1"/>
              </a:solidFill>
              <a:latin typeface="+mn-ea"/>
              <a:cs typeface="+mn-ea"/>
            </a:endParaRPr>
          </a:p>
        </p:txBody>
      </p:sp>
      <p:sp>
        <p:nvSpPr>
          <p:cNvPr id="11" name="矩形 10"/>
          <p:cNvSpPr/>
          <p:nvPr>
            <p:custDataLst>
              <p:tags r:id="rId8"/>
            </p:custDataLst>
          </p:nvPr>
        </p:nvSpPr>
        <p:spPr>
          <a:xfrm>
            <a:off x="1930681" y="1847258"/>
            <a:ext cx="4786825" cy="55452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根据设计图纸和安装手册，按照正确的顺序安装桥架的横梁、纵梁等组件，保证结构的稳定性。</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12" name="直接连接符 11"/>
          <p:cNvCxnSpPr/>
          <p:nvPr>
            <p:custDataLst>
              <p:tags r:id="rId9"/>
            </p:custDataLst>
          </p:nvPr>
        </p:nvCxnSpPr>
        <p:spPr>
          <a:xfrm flipV="1">
            <a:off x="1673427" y="1906966"/>
            <a:ext cx="9528" cy="684209"/>
          </a:xfrm>
          <a:prstGeom prst="line">
            <a:avLst/>
          </a:prstGeom>
          <a:ln>
            <a:solidFill>
              <a:schemeClr val="accent1"/>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6" name="矩形 1"/>
          <p:cNvSpPr/>
          <p:nvPr>
            <p:custDataLst>
              <p:tags r:id="rId10"/>
            </p:custDataLst>
          </p:nvPr>
        </p:nvSpPr>
        <p:spPr>
          <a:xfrm>
            <a:off x="1533049" y="2714933"/>
            <a:ext cx="409065" cy="332207"/>
          </a:xfrm>
          <a:prstGeom prst="rect">
            <a:avLst/>
          </a:prstGeom>
          <a:noFill/>
        </p:spPr>
        <p:txBody>
          <a:bodyPr wrap="none" lIns="0" tIns="36195" bIns="0" rtlCol="0" anchor="b" anchorCtr="0"/>
          <a:p>
            <a:pPr algn="l">
              <a:spcBef>
                <a:spcPct val="0"/>
              </a:spcBef>
              <a:spcAft>
                <a:spcPct val="0"/>
              </a:spcAft>
            </a:pPr>
            <a:r>
              <a:rPr lang="en-US" altLang="zh-CN" b="1" dirty="0">
                <a:solidFill>
                  <a:schemeClr val="accent2"/>
                </a:solidFill>
                <a:latin typeface="+mn-ea"/>
                <a:cs typeface="+mn-ea"/>
              </a:rPr>
              <a:t>02</a:t>
            </a:r>
            <a:endParaRPr lang="en-US" altLang="zh-CN" b="1" dirty="0">
              <a:solidFill>
                <a:schemeClr val="accent2"/>
              </a:solidFill>
              <a:latin typeface="+mn-ea"/>
              <a:cs typeface="+mn-ea"/>
            </a:endParaRPr>
          </a:p>
        </p:txBody>
      </p:sp>
      <p:sp>
        <p:nvSpPr>
          <p:cNvPr id="7" name="矩形 2"/>
          <p:cNvSpPr/>
          <p:nvPr>
            <p:custDataLst>
              <p:tags r:id="rId11"/>
            </p:custDataLst>
          </p:nvPr>
        </p:nvSpPr>
        <p:spPr>
          <a:xfrm>
            <a:off x="1931951" y="2715568"/>
            <a:ext cx="4786825" cy="340464"/>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2"/>
                </a:solidFill>
                <a:latin typeface="+mn-ea"/>
                <a:cs typeface="+mn-ea"/>
              </a:rPr>
              <a:t>使用螺丝或连接件</a:t>
            </a:r>
            <a:endParaRPr lang="zh-CN" altLang="en-US" b="1" dirty="0">
              <a:solidFill>
                <a:schemeClr val="accent2"/>
              </a:solidFill>
              <a:latin typeface="+mn-ea"/>
              <a:cs typeface="+mn-ea"/>
            </a:endParaRPr>
          </a:p>
        </p:txBody>
      </p:sp>
      <p:sp>
        <p:nvSpPr>
          <p:cNvPr id="8" name="矩形 3"/>
          <p:cNvSpPr/>
          <p:nvPr>
            <p:custDataLst>
              <p:tags r:id="rId12"/>
            </p:custDataLst>
          </p:nvPr>
        </p:nvSpPr>
        <p:spPr>
          <a:xfrm>
            <a:off x="1930681" y="3070007"/>
            <a:ext cx="4786825" cy="55452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利用螺丝或连接件将桥架组件固定在支架上，确保各部分连接紧密，无松动现象。</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13" name="直接连接符 5"/>
          <p:cNvCxnSpPr/>
          <p:nvPr>
            <p:custDataLst>
              <p:tags r:id="rId13"/>
            </p:custDataLst>
          </p:nvPr>
        </p:nvCxnSpPr>
        <p:spPr>
          <a:xfrm flipV="1">
            <a:off x="1673427" y="3129715"/>
            <a:ext cx="9528" cy="684209"/>
          </a:xfrm>
          <a:prstGeom prst="line">
            <a:avLst/>
          </a:prstGeom>
          <a:ln>
            <a:solidFill>
              <a:schemeClr val="accent2"/>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14" name="矩形 6"/>
          <p:cNvSpPr/>
          <p:nvPr>
            <p:custDataLst>
              <p:tags r:id="rId14"/>
            </p:custDataLst>
          </p:nvPr>
        </p:nvSpPr>
        <p:spPr>
          <a:xfrm>
            <a:off x="1533049" y="3937682"/>
            <a:ext cx="409065" cy="332207"/>
          </a:xfrm>
          <a:prstGeom prst="rect">
            <a:avLst/>
          </a:prstGeom>
          <a:noFill/>
        </p:spPr>
        <p:txBody>
          <a:bodyPr wrap="none" lIns="0" tIns="36195" bIns="0" rtlCol="0" anchor="b" anchorCtr="0"/>
          <a:p>
            <a:pPr algn="l">
              <a:spcBef>
                <a:spcPct val="0"/>
              </a:spcBef>
              <a:spcAft>
                <a:spcPct val="0"/>
              </a:spcAft>
            </a:pPr>
            <a:r>
              <a:rPr lang="en-US" altLang="zh-CN" b="1" dirty="0">
                <a:solidFill>
                  <a:schemeClr val="accent3"/>
                </a:solidFill>
                <a:latin typeface="+mn-ea"/>
                <a:cs typeface="+mn-ea"/>
              </a:rPr>
              <a:t>03</a:t>
            </a:r>
            <a:endParaRPr lang="en-US" altLang="zh-CN" b="1" dirty="0">
              <a:solidFill>
                <a:schemeClr val="accent3"/>
              </a:solidFill>
              <a:latin typeface="+mn-ea"/>
              <a:cs typeface="+mn-ea"/>
            </a:endParaRPr>
          </a:p>
        </p:txBody>
      </p:sp>
      <p:sp>
        <p:nvSpPr>
          <p:cNvPr id="38" name="矩形 37"/>
          <p:cNvSpPr/>
          <p:nvPr>
            <p:custDataLst>
              <p:tags r:id="rId15"/>
            </p:custDataLst>
          </p:nvPr>
        </p:nvSpPr>
        <p:spPr>
          <a:xfrm>
            <a:off x="1931951" y="3938318"/>
            <a:ext cx="4786825" cy="340464"/>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3"/>
                </a:solidFill>
                <a:latin typeface="+mn-ea"/>
                <a:cs typeface="+mn-ea"/>
              </a:rPr>
              <a:t>固定桥架组件</a:t>
            </a:r>
            <a:endParaRPr lang="zh-CN" altLang="en-US" b="1" dirty="0">
              <a:solidFill>
                <a:schemeClr val="accent3"/>
              </a:solidFill>
              <a:latin typeface="+mn-ea"/>
              <a:cs typeface="+mn-ea"/>
            </a:endParaRPr>
          </a:p>
        </p:txBody>
      </p:sp>
      <p:sp>
        <p:nvSpPr>
          <p:cNvPr id="39" name="矩形 38"/>
          <p:cNvSpPr/>
          <p:nvPr>
            <p:custDataLst>
              <p:tags r:id="rId16"/>
            </p:custDataLst>
          </p:nvPr>
        </p:nvSpPr>
        <p:spPr>
          <a:xfrm>
            <a:off x="1930681" y="4292756"/>
            <a:ext cx="4786825" cy="55452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确保桥架组件被牢固地固定在支架上，避免在使用过程中发生位移或脱落。</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40" name="直接连接符 39"/>
          <p:cNvCxnSpPr/>
          <p:nvPr>
            <p:custDataLst>
              <p:tags r:id="rId17"/>
            </p:custDataLst>
          </p:nvPr>
        </p:nvCxnSpPr>
        <p:spPr>
          <a:xfrm flipV="1">
            <a:off x="1673427" y="4352464"/>
            <a:ext cx="9528" cy="684209"/>
          </a:xfrm>
          <a:prstGeom prst="line">
            <a:avLst/>
          </a:prstGeom>
          <a:ln>
            <a:solidFill>
              <a:schemeClr val="accent3"/>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42" name="矩形 41"/>
          <p:cNvSpPr/>
          <p:nvPr>
            <p:custDataLst>
              <p:tags r:id="rId18"/>
            </p:custDataLst>
          </p:nvPr>
        </p:nvSpPr>
        <p:spPr>
          <a:xfrm>
            <a:off x="1533049" y="5160432"/>
            <a:ext cx="409065" cy="332207"/>
          </a:xfrm>
          <a:prstGeom prst="rect">
            <a:avLst/>
          </a:prstGeom>
          <a:noFill/>
        </p:spPr>
        <p:txBody>
          <a:bodyPr wrap="none" lIns="0" tIns="36195" bIns="0" rtlCol="0" anchor="b" anchorCtr="0"/>
          <a:p>
            <a:pPr algn="l">
              <a:spcBef>
                <a:spcPct val="0"/>
              </a:spcBef>
              <a:spcAft>
                <a:spcPct val="0"/>
              </a:spcAft>
            </a:pPr>
            <a:r>
              <a:rPr lang="en-US" altLang="zh-CN" b="1" dirty="0">
                <a:solidFill>
                  <a:schemeClr val="accent4"/>
                </a:solidFill>
                <a:latin typeface="+mn-ea"/>
                <a:cs typeface="+mn-ea"/>
              </a:rPr>
              <a:t>04</a:t>
            </a:r>
            <a:endParaRPr lang="en-US" altLang="zh-CN" b="1" dirty="0">
              <a:solidFill>
                <a:schemeClr val="accent4"/>
              </a:solidFill>
              <a:latin typeface="+mn-ea"/>
              <a:cs typeface="+mn-ea"/>
            </a:endParaRPr>
          </a:p>
        </p:txBody>
      </p:sp>
      <p:sp>
        <p:nvSpPr>
          <p:cNvPr id="43" name="矩形 42"/>
          <p:cNvSpPr/>
          <p:nvPr>
            <p:custDataLst>
              <p:tags r:id="rId19"/>
            </p:custDataLst>
          </p:nvPr>
        </p:nvSpPr>
        <p:spPr>
          <a:xfrm>
            <a:off x="1931951" y="5161067"/>
            <a:ext cx="4786825" cy="340464"/>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4"/>
                </a:solidFill>
                <a:latin typeface="+mn-ea"/>
                <a:cs typeface="+mn-ea"/>
              </a:rPr>
              <a:t>安装后系统检查</a:t>
            </a:r>
            <a:endParaRPr lang="zh-CN" altLang="en-US" b="1" dirty="0">
              <a:solidFill>
                <a:schemeClr val="accent4"/>
              </a:solidFill>
              <a:latin typeface="+mn-ea"/>
              <a:cs typeface="+mn-ea"/>
            </a:endParaRPr>
          </a:p>
        </p:txBody>
      </p:sp>
      <p:sp>
        <p:nvSpPr>
          <p:cNvPr id="44" name="矩形 43"/>
          <p:cNvSpPr/>
          <p:nvPr>
            <p:custDataLst>
              <p:tags r:id="rId20"/>
            </p:custDataLst>
          </p:nvPr>
        </p:nvSpPr>
        <p:spPr>
          <a:xfrm>
            <a:off x="1930681" y="5515505"/>
            <a:ext cx="4786825" cy="55452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完成桥架安装后，进行系统检查和测试，确保安装质量符合设计要求和标准。</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2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1677035" y="791845"/>
            <a:ext cx="9491980" cy="607695"/>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en-US" sz="3200">
                <a:solidFill>
                  <a:schemeClr val="accent2">
                    <a:lumMod val="75000"/>
                  </a:schemeClr>
                </a:solidFill>
              </a:rPr>
              <a:t>4.</a:t>
            </a:r>
            <a:r>
              <a:rPr lang="zh-CN" altLang="en-US" sz="3200">
                <a:solidFill>
                  <a:schemeClr val="accent2">
                    <a:lumMod val="75000"/>
                  </a:schemeClr>
                </a:solidFill>
              </a:rPr>
              <a:t>进行电缆布线</a:t>
            </a:r>
            <a:endParaRPr lang="zh-CN" altLang="en-US" sz="3200">
              <a:solidFill>
                <a:schemeClr val="accent2">
                  <a:lumMod val="75000"/>
                </a:schemeClr>
              </a:solidFill>
            </a:endParaRPr>
          </a:p>
        </p:txBody>
      </p:sp>
      <p:sp>
        <p:nvSpPr>
          <p:cNvPr id="2" name="矩形 2"/>
          <p:cNvSpPr/>
          <p:nvPr>
            <p:custDataLst>
              <p:tags r:id="rId2"/>
            </p:custDataLst>
          </p:nvPr>
        </p:nvSpPr>
        <p:spPr>
          <a:xfrm>
            <a:off x="696000" y="2324989"/>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在已安装的桥架内，将电缆按照设计要求放置在横梁和纵梁之间的槽式、托盘式或梯级式桥架中。</a:t>
            </a:r>
            <a:endParaRPr lang="zh-CN" altLang="en-US" sz="1600" dirty="0">
              <a:ln>
                <a:noFill/>
                <a:prstDash val="sysDot"/>
              </a:ln>
              <a:solidFill>
                <a:schemeClr val="tx1">
                  <a:lumMod val="85000"/>
                  <a:lumOff val="15000"/>
                </a:schemeClr>
              </a:solidFill>
              <a:latin typeface="+mn-ea"/>
              <a:cs typeface="+mn-ea"/>
            </a:endParaRPr>
          </a:p>
        </p:txBody>
      </p:sp>
      <p:sp>
        <p:nvSpPr>
          <p:cNvPr id="7" name="矩形 3"/>
          <p:cNvSpPr/>
          <p:nvPr>
            <p:custDataLst>
              <p:tags r:id="rId3"/>
            </p:custDataLst>
          </p:nvPr>
        </p:nvSpPr>
        <p:spPr>
          <a:xfrm>
            <a:off x="696000" y="1668365"/>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400" b="1">
                <a:solidFill>
                  <a:schemeClr val="accent1"/>
                </a:solidFill>
                <a:latin typeface="+mn-ea"/>
                <a:cs typeface="+mn-ea"/>
              </a:rPr>
              <a:t>桥架内放置电缆</a:t>
            </a:r>
            <a:endParaRPr lang="zh-CN" altLang="en-US" sz="2400" b="1">
              <a:solidFill>
                <a:schemeClr val="accent1"/>
              </a:solidFill>
              <a:latin typeface="+mn-ea"/>
              <a:cs typeface="+mn-ea"/>
            </a:endParaRPr>
          </a:p>
        </p:txBody>
      </p:sp>
      <p:sp>
        <p:nvSpPr>
          <p:cNvPr id="8" name="矩形 4"/>
          <p:cNvSpPr/>
          <p:nvPr>
            <p:custDataLst>
              <p:tags r:id="rId4"/>
            </p:custDataLst>
          </p:nvPr>
        </p:nvSpPr>
        <p:spPr>
          <a:xfrm>
            <a:off x="696000" y="4625712"/>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使用卡扣、连接件或其他固定装置将电缆固定在桥架上，保证电缆的稳定性和安全性。</a:t>
            </a:r>
            <a:endParaRPr lang="zh-CN" altLang="en-US" sz="1600">
              <a:ln>
                <a:noFill/>
                <a:prstDash val="sysDot"/>
              </a:ln>
              <a:solidFill>
                <a:schemeClr val="tx1">
                  <a:lumMod val="85000"/>
                  <a:lumOff val="15000"/>
                </a:schemeClr>
              </a:solidFill>
              <a:latin typeface="+mn-ea"/>
              <a:cs typeface="+mn-ea"/>
            </a:endParaRPr>
          </a:p>
        </p:txBody>
      </p:sp>
      <p:sp>
        <p:nvSpPr>
          <p:cNvPr id="9" name="矩形 5"/>
          <p:cNvSpPr/>
          <p:nvPr>
            <p:custDataLst>
              <p:tags r:id="rId5"/>
            </p:custDataLst>
          </p:nvPr>
        </p:nvSpPr>
        <p:spPr>
          <a:xfrm>
            <a:off x="696000" y="3960198"/>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400" b="1">
                <a:solidFill>
                  <a:schemeClr val="accent3"/>
                </a:solidFill>
                <a:latin typeface="+mn-ea"/>
                <a:cs typeface="+mn-ea"/>
              </a:rPr>
              <a:t>使用固定装置</a:t>
            </a:r>
            <a:endParaRPr lang="zh-CN" altLang="en-US" sz="2400" b="1">
              <a:solidFill>
                <a:schemeClr val="accent3"/>
              </a:solidFill>
              <a:latin typeface="+mn-ea"/>
              <a:cs typeface="+mn-ea"/>
            </a:endParaRPr>
          </a:p>
        </p:txBody>
      </p:sp>
      <p:sp>
        <p:nvSpPr>
          <p:cNvPr id="10" name="矩形 14"/>
          <p:cNvSpPr/>
          <p:nvPr>
            <p:custDataLst>
              <p:tags r:id="rId6"/>
            </p:custDataLst>
          </p:nvPr>
        </p:nvSpPr>
        <p:spPr>
          <a:xfrm>
            <a:off x="8209072" y="2336420"/>
            <a:ext cx="3287234"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根据设计图纸和布线标准，进行电缆的布置，确保电缆的走向、排列整齐有序。</a:t>
            </a:r>
            <a:endParaRPr lang="zh-CN" altLang="en-US" sz="1600">
              <a:ln>
                <a:noFill/>
                <a:prstDash val="sysDot"/>
              </a:ln>
              <a:solidFill>
                <a:schemeClr val="tx1">
                  <a:lumMod val="85000"/>
                  <a:lumOff val="15000"/>
                </a:schemeClr>
              </a:solidFill>
              <a:latin typeface="+mn-ea"/>
              <a:cs typeface="+mn-ea"/>
            </a:endParaRPr>
          </a:p>
        </p:txBody>
      </p:sp>
      <p:sp>
        <p:nvSpPr>
          <p:cNvPr id="11" name="矩形 15"/>
          <p:cNvSpPr/>
          <p:nvPr>
            <p:custDataLst>
              <p:tags r:id="rId7"/>
            </p:custDataLst>
          </p:nvPr>
        </p:nvSpPr>
        <p:spPr>
          <a:xfrm>
            <a:off x="8209072" y="1668365"/>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2"/>
                </a:solidFill>
                <a:latin typeface="+mn-ea"/>
                <a:cs typeface="+mn-ea"/>
              </a:rPr>
              <a:t>按设计要求布线</a:t>
            </a:r>
            <a:endParaRPr lang="zh-CN" altLang="en-US" sz="2400" b="1">
              <a:solidFill>
                <a:schemeClr val="accent2"/>
              </a:solidFill>
              <a:latin typeface="+mn-ea"/>
              <a:cs typeface="+mn-ea"/>
            </a:endParaRPr>
          </a:p>
        </p:txBody>
      </p:sp>
      <p:sp>
        <p:nvSpPr>
          <p:cNvPr id="12" name="矩形 19"/>
          <p:cNvSpPr/>
          <p:nvPr>
            <p:custDataLst>
              <p:tags r:id="rId8"/>
            </p:custDataLst>
          </p:nvPr>
        </p:nvSpPr>
        <p:spPr>
          <a:xfrm>
            <a:off x="8209072" y="4625712"/>
            <a:ext cx="3287234"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在布线过程中注意美观，确保电缆布局合理，避免杂乱无章，影响整体的观感和管理。</a:t>
            </a:r>
            <a:endParaRPr lang="zh-CN" altLang="en-US" sz="1600">
              <a:ln>
                <a:noFill/>
                <a:prstDash val="sysDot"/>
              </a:ln>
              <a:solidFill>
                <a:schemeClr val="tx1">
                  <a:lumMod val="85000"/>
                  <a:lumOff val="15000"/>
                </a:schemeClr>
              </a:solidFill>
              <a:latin typeface="+mn-ea"/>
              <a:cs typeface="+mn-ea"/>
            </a:endParaRPr>
          </a:p>
        </p:txBody>
      </p:sp>
      <p:sp>
        <p:nvSpPr>
          <p:cNvPr id="18" name="矩形 21"/>
          <p:cNvSpPr/>
          <p:nvPr>
            <p:custDataLst>
              <p:tags r:id="rId9"/>
            </p:custDataLst>
          </p:nvPr>
        </p:nvSpPr>
        <p:spPr>
          <a:xfrm>
            <a:off x="8209072" y="3961468"/>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4"/>
                </a:solidFill>
                <a:latin typeface="+mn-ea"/>
                <a:cs typeface="+mn-ea"/>
              </a:rPr>
              <a:t>保持布线美观</a:t>
            </a:r>
            <a:endParaRPr lang="zh-CN" altLang="en-US" sz="2400" b="1">
              <a:solidFill>
                <a:schemeClr val="accent4"/>
              </a:solidFill>
              <a:latin typeface="+mn-ea"/>
              <a:cs typeface="+mn-ea"/>
            </a:endParaRPr>
          </a:p>
        </p:txBody>
      </p:sp>
      <p:pic>
        <p:nvPicPr>
          <p:cNvPr id="19" name="图片 22" descr="/data/temp/8e7c8f34-96df-11f0-87c3-8a7ba9b949ca.jpg@base@tag=imgScale&amp;m=1&amp;w=450&amp;h=450&amp;q=958e7c8f34-96df-11f0-87c3-8a7ba9b949ca"/>
          <p:cNvPicPr>
            <a:picLocks noChangeAspect="1"/>
          </p:cNvPicPr>
          <p:nvPr>
            <p:custDataLst>
              <p:tags r:id="rId10"/>
            </p:custDataLst>
          </p:nvPr>
        </p:nvPicPr>
        <p:blipFill rotWithShape="1">
          <a:blip r:embed="rId11"/>
          <a:srcRect l="16617" r="16617"/>
          <a:stretch>
            <a:fillRect/>
          </a:stretch>
        </p:blipFill>
        <p:spPr>
          <a:xfrm>
            <a:off x="4318226"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5" name="图片 12" descr="/data/temp/8e7c8f71-96df-11f0-87c3-8a7ba9b949ca.jpg@base@tag=imgScale&amp;m=1&amp;w=450&amp;h=450&amp;q=958e7c8f71-96df-11f0-87c3-8a7ba9b949ca"/>
          <p:cNvPicPr>
            <a:picLocks noChangeAspect="1"/>
          </p:cNvPicPr>
          <p:nvPr>
            <p:custDataLst>
              <p:tags r:id="rId12"/>
            </p:custDataLst>
          </p:nvPr>
        </p:nvPicPr>
        <p:blipFill rotWithShape="1">
          <a:blip r:embed="rId13"/>
          <a:srcRect l="16667" r="16667"/>
          <a:stretch>
            <a:fillRect/>
          </a:stretch>
        </p:blipFill>
        <p:spPr>
          <a:xfrm>
            <a:off x="6278572"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6" name="图片 20" descr="/data/temp/8e7c9076-96df-11f0-87c3-8a7ba9b949ca.jpg@base@tag=imgScale&amp;m=1&amp;w=450&amp;h=450&amp;q=958e7c9076-96df-11f0-87c3-8a7ba9b949ca"/>
          <p:cNvPicPr>
            <a:picLocks noChangeAspect="1"/>
          </p:cNvPicPr>
          <p:nvPr>
            <p:custDataLst>
              <p:tags r:id="rId14"/>
            </p:custDataLst>
          </p:nvPr>
        </p:nvPicPr>
        <p:blipFill>
          <a:blip r:embed="rId15"/>
          <a:srcRect l="16667" r="16667"/>
          <a:stretch>
            <a:fillRect/>
          </a:stretch>
        </p:blipFill>
        <p:spPr>
          <a:xfrm>
            <a:off x="4323307" y="39284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7" name="图片 13" descr="/data/temp/8e7c8fc0-96df-11f0-87c3-8a7ba9b949ca.jpg@base@tag=imgScale&amp;m=1&amp;w=450&amp;h=450&amp;q=958e7c8fc0-96df-11f0-87c3-8a7ba9b949ca"/>
          <p:cNvPicPr>
            <a:picLocks noChangeAspect="1"/>
          </p:cNvPicPr>
          <p:nvPr>
            <p:custDataLst>
              <p:tags r:id="rId16"/>
            </p:custDataLst>
          </p:nvPr>
        </p:nvPicPr>
        <p:blipFill>
          <a:blip r:embed="rId17"/>
          <a:srcRect l="16667" r="16667"/>
          <a:stretch>
            <a:fillRect/>
          </a:stretch>
        </p:blipFill>
        <p:spPr>
          <a:xfrm>
            <a:off x="6278572" y="39284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Tree>
    <p:custDataLst>
      <p:tags r:id="rId1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custDataLst>
              <p:tags r:id="rId1"/>
            </p:custDataLst>
          </p:nvPr>
        </p:nvSpPr>
        <p:spPr>
          <a:xfrm>
            <a:off x="6091555" y="620395"/>
            <a:ext cx="5154930" cy="518795"/>
          </a:xfrm>
        </p:spPr>
        <p:txBody>
          <a:bodyPr/>
          <a:lstStyle/>
          <a:p>
            <a:r>
              <a:rPr lang="en-US" altLang="en-US" sz="3200">
                <a:solidFill>
                  <a:schemeClr val="accent2">
                    <a:lumMod val="75000"/>
                  </a:schemeClr>
                </a:solidFill>
                <a:latin typeface="+mn-lt"/>
                <a:ea typeface="宋体" panose="02010600030101010101" pitchFamily="2" charset="-122"/>
                <a:cs typeface="+mn-lt"/>
              </a:rPr>
              <a:t>5.</a:t>
            </a:r>
            <a:r>
              <a:rPr lang="zh-CN" altLang="en-US" sz="3200">
                <a:solidFill>
                  <a:schemeClr val="accent2">
                    <a:lumMod val="75000"/>
                  </a:schemeClr>
                </a:solidFill>
                <a:latin typeface="+mn-lt"/>
                <a:ea typeface="宋体" panose="02010600030101010101" pitchFamily="2" charset="-122"/>
                <a:cs typeface="+mn-lt"/>
              </a:rPr>
              <a:t>进行连接和接地</a:t>
            </a:r>
            <a:endParaRPr lang="zh-CN" altLang="en-US" sz="3200">
              <a:solidFill>
                <a:schemeClr val="accent2">
                  <a:lumMod val="75000"/>
                </a:schemeClr>
              </a:solidFill>
              <a:latin typeface="+mn-lt"/>
              <a:ea typeface="宋体" panose="02010600030101010101" pitchFamily="2" charset="-122"/>
              <a:cs typeface="+mn-lt"/>
            </a:endParaRPr>
          </a:p>
        </p:txBody>
      </p:sp>
      <p:pic>
        <p:nvPicPr>
          <p:cNvPr id="7" name="图片 6" descr="/data/temp/8e2a5ac9-96df-11f0-a2c0-6641002fec8e.jpg@base@tag=imgScale&amp;m=1&amp;w=1607&amp;h=1904&amp;q=958e2a5ac9-96df-11f0-a2c0-6641002fec8e"/>
          <p:cNvPicPr>
            <a:picLocks noChangeAspect="1"/>
          </p:cNvPicPr>
          <p:nvPr>
            <p:custDataLst>
              <p:tags r:id="rId2"/>
            </p:custDataLst>
          </p:nvPr>
        </p:nvPicPr>
        <p:blipFill rotWithShape="1">
          <a:blip r:embed="rId3"/>
          <a:srcRect t="5641" b="5524"/>
          <a:stretch>
            <a:fillRect/>
          </a:stretch>
        </p:blipFill>
        <p:spPr>
          <a:xfrm>
            <a:off x="0" y="0"/>
            <a:ext cx="5789930" cy="6858000"/>
          </a:xfrm>
          <a:custGeom>
            <a:avLst/>
            <a:gdLst>
              <a:gd name="connsiteX0" fmla="*/ 0 w 5313759"/>
              <a:gd name="connsiteY0" fmla="*/ 0 h 6858000"/>
              <a:gd name="connsiteX1" fmla="*/ 5313759 w 5313759"/>
              <a:gd name="connsiteY1" fmla="*/ 0 h 6858000"/>
              <a:gd name="connsiteX2" fmla="*/ 5313759 w 5313759"/>
              <a:gd name="connsiteY2" fmla="*/ 6858000 h 6858000"/>
              <a:gd name="connsiteX3" fmla="*/ 0 w 531375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313759" h="6858000">
                <a:moveTo>
                  <a:pt x="0" y="0"/>
                </a:moveTo>
                <a:lnTo>
                  <a:pt x="5313759" y="0"/>
                </a:lnTo>
                <a:lnTo>
                  <a:pt x="5313759" y="6858000"/>
                </a:lnTo>
                <a:lnTo>
                  <a:pt x="0" y="6858000"/>
                </a:lnTo>
                <a:close/>
              </a:path>
            </a:pathLst>
          </a:custGeom>
          <a:solidFill>
            <a:schemeClr val="accent1"/>
          </a:solidFill>
          <a:ln w="9525" cap="flat" cmpd="sng" algn="ctr">
            <a:solidFill>
              <a:schemeClr val="accent1">
                <a:alpha val="20000"/>
              </a:schemeClr>
            </a:solidFill>
            <a:prstDash val="solid"/>
            <a:round/>
            <a:headEnd type="none" w="med" len="med"/>
            <a:tailEnd type="none" w="med" len="med"/>
          </a:ln>
        </p:spPr>
      </p:pic>
      <p:sp>
        <p:nvSpPr>
          <p:cNvPr id="3" name="边界"/>
          <p:cNvSpPr/>
          <p:nvPr>
            <p:custDataLst>
              <p:tags r:id="rId4"/>
            </p:custDataLst>
          </p:nvPr>
        </p:nvSpPr>
        <p:spPr>
          <a:xfrm>
            <a:off x="6272099" y="1313808"/>
            <a:ext cx="5164862" cy="4557454"/>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83" name="正文"/>
          <p:cNvSpPr txBox="1"/>
          <p:nvPr>
            <p:custDataLst>
              <p:tags r:id="rId5"/>
            </p:custDataLst>
          </p:nvPr>
        </p:nvSpPr>
        <p:spPr>
          <a:xfrm>
            <a:off x="6272099" y="1650413"/>
            <a:ext cx="5165495" cy="632716"/>
          </a:xfrm>
          <a:prstGeom prst="rect">
            <a:avLst/>
          </a:prstGeom>
          <a:noFill/>
        </p:spPr>
        <p:txBody>
          <a:bodyPr wrap="square" lIns="0" tIns="0" rIns="0" bIns="0" rtlCol="0" anchor="t" anchorCtr="0">
            <a:noAutofit/>
          </a:bodyPr>
          <a:p>
            <a:pPr indent="0" algn="just" fontAlgn="auto">
              <a:lnSpc>
                <a:spcPct val="130000"/>
              </a:lnSpc>
            </a:pPr>
            <a:r>
              <a:rPr lang="zh-CN" altLang="en-US" sz="1600" kern="0" dirty="0">
                <a:ln>
                  <a:noFill/>
                  <a:prstDash val="sysDot"/>
                </a:ln>
                <a:solidFill>
                  <a:schemeClr val="tx1">
                    <a:lumMod val="85000"/>
                    <a:lumOff val="15000"/>
                  </a:schemeClr>
                </a:solidFill>
                <a:uFillTx/>
                <a:latin typeface="+mn-ea"/>
                <a:sym typeface="+mn-ea"/>
              </a:rPr>
              <a:t>对桥架及其连接处进行精确的连接处理，确保桥架系统的整体性和连续性。</a:t>
            </a:r>
            <a:endParaRPr lang="zh-CN" altLang="en-US" sz="1600" kern="0" dirty="0">
              <a:ln>
                <a:noFill/>
                <a:prstDash val="sysDot"/>
              </a:ln>
              <a:solidFill>
                <a:schemeClr val="tx1">
                  <a:lumMod val="85000"/>
                  <a:lumOff val="15000"/>
                </a:schemeClr>
              </a:solidFill>
              <a:uFillTx/>
              <a:latin typeface="+mn-ea"/>
              <a:sym typeface="+mn-ea"/>
            </a:endParaRPr>
          </a:p>
        </p:txBody>
      </p:sp>
      <p:sp>
        <p:nvSpPr>
          <p:cNvPr id="84" name="标题"/>
          <p:cNvSpPr txBox="1"/>
          <p:nvPr>
            <p:custDataLst>
              <p:tags r:id="rId6"/>
            </p:custDataLst>
          </p:nvPr>
        </p:nvSpPr>
        <p:spPr>
          <a:xfrm>
            <a:off x="6272099" y="1311910"/>
            <a:ext cx="5165495" cy="306867"/>
          </a:xfrm>
          <a:prstGeom prst="rect">
            <a:avLst/>
          </a:prstGeom>
          <a:noFill/>
        </p:spPr>
        <p:txBody>
          <a:bodyPr wrap="square" lIns="0" tIns="0" rIns="0" bIns="0" rtlCol="0" anchor="b">
            <a:noAutofit/>
          </a:bodyPr>
          <a:p>
            <a:pPr indent="0" algn="just" fontAlgn="auto">
              <a:lnSpc>
                <a:spcPct val="120000"/>
              </a:lnSpc>
            </a:pPr>
            <a:r>
              <a:rPr lang="zh-CN" altLang="en-US" b="1" dirty="0">
                <a:solidFill>
                  <a:schemeClr val="accent1"/>
                </a:solidFill>
                <a:uFillTx/>
                <a:latin typeface="+mn-ea"/>
                <a:sym typeface="+mn-ea"/>
              </a:rPr>
              <a:t>桥架连接处理</a:t>
            </a:r>
            <a:endParaRPr lang="zh-CN" altLang="en-US" b="1" dirty="0">
              <a:solidFill>
                <a:schemeClr val="accent1"/>
              </a:solidFill>
              <a:uFillTx/>
              <a:latin typeface="+mn-ea"/>
              <a:sym typeface="+mn-ea"/>
            </a:endParaRPr>
          </a:p>
        </p:txBody>
      </p:sp>
      <p:sp>
        <p:nvSpPr>
          <p:cNvPr id="4" name="正文"/>
          <p:cNvSpPr txBox="1"/>
          <p:nvPr>
            <p:custDataLst>
              <p:tags r:id="rId7"/>
            </p:custDataLst>
          </p:nvPr>
        </p:nvSpPr>
        <p:spPr>
          <a:xfrm>
            <a:off x="6272099" y="2851308"/>
            <a:ext cx="5165495" cy="632716"/>
          </a:xfrm>
          <a:prstGeom prst="rect">
            <a:avLst/>
          </a:prstGeom>
          <a:noFill/>
        </p:spPr>
        <p:txBody>
          <a:bodyPr wrap="square" lIns="0" tIns="0" rIns="0" bIns="0" rtlCol="0" anchor="t" anchorCtr="0">
            <a:noAutofit/>
          </a:bodyPr>
          <a:p>
            <a:pPr indent="0" algn="just" fontAlgn="auto">
              <a:lnSpc>
                <a:spcPct val="130000"/>
              </a:lnSpc>
            </a:pPr>
            <a:r>
              <a:rPr lang="zh-CN" altLang="en-US" sz="1600" kern="0" dirty="0">
                <a:ln>
                  <a:noFill/>
                  <a:prstDash val="sysDot"/>
                </a:ln>
                <a:solidFill>
                  <a:schemeClr val="tx1">
                    <a:lumMod val="85000"/>
                    <a:lumOff val="15000"/>
                  </a:schemeClr>
                </a:solidFill>
                <a:uFillTx/>
                <a:latin typeface="+mn-ea"/>
                <a:sym typeface="+mn-ea"/>
              </a:rPr>
              <a:t>通过正确的连接和接地处理，确保桥架系统的可靠性和长期稳定性。</a:t>
            </a:r>
            <a:endParaRPr lang="zh-CN" altLang="en-US" sz="1600" kern="0" dirty="0">
              <a:ln>
                <a:noFill/>
                <a:prstDash val="sysDot"/>
              </a:ln>
              <a:solidFill>
                <a:schemeClr val="tx1">
                  <a:lumMod val="85000"/>
                  <a:lumOff val="15000"/>
                </a:schemeClr>
              </a:solidFill>
              <a:uFillTx/>
              <a:latin typeface="+mn-ea"/>
              <a:sym typeface="+mn-ea"/>
            </a:endParaRPr>
          </a:p>
        </p:txBody>
      </p:sp>
      <p:sp>
        <p:nvSpPr>
          <p:cNvPr id="5" name="标题"/>
          <p:cNvSpPr txBox="1"/>
          <p:nvPr>
            <p:custDataLst>
              <p:tags r:id="rId8"/>
            </p:custDataLst>
          </p:nvPr>
        </p:nvSpPr>
        <p:spPr>
          <a:xfrm>
            <a:off x="6272099" y="2512805"/>
            <a:ext cx="5165495" cy="306867"/>
          </a:xfrm>
          <a:prstGeom prst="rect">
            <a:avLst/>
          </a:prstGeom>
          <a:noFill/>
        </p:spPr>
        <p:txBody>
          <a:bodyPr wrap="square" lIns="0" tIns="0" rIns="0" bIns="0" rtlCol="0" anchor="b">
            <a:noAutofit/>
          </a:bodyPr>
          <a:p>
            <a:pPr indent="0" algn="just" fontAlgn="auto">
              <a:lnSpc>
                <a:spcPct val="120000"/>
              </a:lnSpc>
            </a:pPr>
            <a:r>
              <a:rPr lang="zh-CN" altLang="en-US" b="1" dirty="0">
                <a:solidFill>
                  <a:schemeClr val="accent2"/>
                </a:solidFill>
                <a:uFillTx/>
                <a:latin typeface="+mn-ea"/>
                <a:sym typeface="+mn-ea"/>
              </a:rPr>
              <a:t>确保系统可靠性</a:t>
            </a:r>
            <a:endParaRPr lang="zh-CN" altLang="en-US" b="1" dirty="0">
              <a:solidFill>
                <a:schemeClr val="accent2"/>
              </a:solidFill>
              <a:uFillTx/>
              <a:latin typeface="+mn-ea"/>
              <a:sym typeface="+mn-ea"/>
            </a:endParaRPr>
          </a:p>
        </p:txBody>
      </p:sp>
      <p:sp>
        <p:nvSpPr>
          <p:cNvPr id="6" name="正文"/>
          <p:cNvSpPr txBox="1"/>
          <p:nvPr>
            <p:custDataLst>
              <p:tags r:id="rId9"/>
            </p:custDataLst>
          </p:nvPr>
        </p:nvSpPr>
        <p:spPr>
          <a:xfrm>
            <a:off x="6272099" y="4052204"/>
            <a:ext cx="5165495" cy="632716"/>
          </a:xfrm>
          <a:prstGeom prst="rect">
            <a:avLst/>
          </a:prstGeom>
          <a:noFill/>
        </p:spPr>
        <p:txBody>
          <a:bodyPr wrap="square" lIns="0" tIns="0" rIns="0" bIns="0" rtlCol="0" anchor="t" anchorCtr="0">
            <a:noAutofit/>
          </a:bodyPr>
          <a:p>
            <a:pPr indent="0" algn="just" fontAlgn="auto">
              <a:lnSpc>
                <a:spcPct val="130000"/>
              </a:lnSpc>
            </a:pPr>
            <a:r>
              <a:rPr lang="zh-CN" altLang="en-US" sz="1600" kern="0" dirty="0">
                <a:ln>
                  <a:noFill/>
                  <a:prstDash val="sysDot"/>
                </a:ln>
                <a:solidFill>
                  <a:schemeClr val="tx1">
                    <a:lumMod val="85000"/>
                    <a:lumOff val="15000"/>
                  </a:schemeClr>
                </a:solidFill>
                <a:uFillTx/>
                <a:latin typeface="+mn-ea"/>
                <a:sym typeface="+mn-ea"/>
              </a:rPr>
              <a:t>在连接和接地过程中采取必要的安全措施，防止电气故障和安全事故的发生。</a:t>
            </a:r>
            <a:endParaRPr lang="zh-CN" altLang="en-US" sz="1600" kern="0" dirty="0">
              <a:ln>
                <a:noFill/>
                <a:prstDash val="sysDot"/>
              </a:ln>
              <a:solidFill>
                <a:schemeClr val="tx1">
                  <a:lumMod val="85000"/>
                  <a:lumOff val="15000"/>
                </a:schemeClr>
              </a:solidFill>
              <a:uFillTx/>
              <a:latin typeface="+mn-ea"/>
              <a:sym typeface="+mn-ea"/>
            </a:endParaRPr>
          </a:p>
        </p:txBody>
      </p:sp>
      <p:sp>
        <p:nvSpPr>
          <p:cNvPr id="13" name="标题"/>
          <p:cNvSpPr txBox="1"/>
          <p:nvPr>
            <p:custDataLst>
              <p:tags r:id="rId10"/>
            </p:custDataLst>
          </p:nvPr>
        </p:nvSpPr>
        <p:spPr>
          <a:xfrm>
            <a:off x="6272099" y="3713700"/>
            <a:ext cx="5165495" cy="306867"/>
          </a:xfrm>
          <a:prstGeom prst="rect">
            <a:avLst/>
          </a:prstGeom>
          <a:noFill/>
        </p:spPr>
        <p:txBody>
          <a:bodyPr wrap="square" lIns="0" tIns="0" rIns="0" bIns="0" rtlCol="0" anchor="b">
            <a:noAutofit/>
          </a:bodyPr>
          <a:p>
            <a:pPr indent="0" algn="just" fontAlgn="auto">
              <a:lnSpc>
                <a:spcPct val="120000"/>
              </a:lnSpc>
            </a:pPr>
            <a:r>
              <a:rPr lang="zh-CN" altLang="en-US" b="1" dirty="0">
                <a:solidFill>
                  <a:schemeClr val="accent3"/>
                </a:solidFill>
                <a:uFillTx/>
                <a:latin typeface="+mn-ea"/>
                <a:sym typeface="+mn-ea"/>
              </a:rPr>
              <a:t>安全性措施</a:t>
            </a:r>
            <a:endParaRPr lang="zh-CN" altLang="en-US" b="1" dirty="0">
              <a:solidFill>
                <a:schemeClr val="accent3"/>
              </a:solidFill>
              <a:uFillTx/>
              <a:latin typeface="+mn-ea"/>
              <a:sym typeface="+mn-ea"/>
            </a:endParaRPr>
          </a:p>
        </p:txBody>
      </p:sp>
      <p:sp>
        <p:nvSpPr>
          <p:cNvPr id="14" name="正文"/>
          <p:cNvSpPr txBox="1"/>
          <p:nvPr>
            <p:custDataLst>
              <p:tags r:id="rId11"/>
            </p:custDataLst>
          </p:nvPr>
        </p:nvSpPr>
        <p:spPr>
          <a:xfrm>
            <a:off x="6272099" y="5253099"/>
            <a:ext cx="5165495" cy="632716"/>
          </a:xfrm>
          <a:prstGeom prst="rect">
            <a:avLst/>
          </a:prstGeom>
          <a:noFill/>
        </p:spPr>
        <p:txBody>
          <a:bodyPr wrap="square" lIns="0" tIns="0" rIns="0" bIns="0" rtlCol="0" anchor="t" anchorCtr="0">
            <a:noAutofit/>
          </a:bodyPr>
          <a:p>
            <a:pPr indent="0" algn="just" fontAlgn="auto">
              <a:lnSpc>
                <a:spcPct val="130000"/>
              </a:lnSpc>
            </a:pPr>
            <a:r>
              <a:rPr lang="zh-CN" altLang="en-US" sz="1600" kern="0" dirty="0">
                <a:ln>
                  <a:noFill/>
                  <a:prstDash val="sysDot"/>
                </a:ln>
                <a:solidFill>
                  <a:schemeClr val="tx1">
                    <a:lumMod val="85000"/>
                    <a:lumOff val="15000"/>
                  </a:schemeClr>
                </a:solidFill>
                <a:uFillTx/>
                <a:latin typeface="+mn-ea"/>
                <a:sym typeface="+mn-ea"/>
              </a:rPr>
              <a:t>遵守相关的接地标准和规范，确保桥架系统的接地安全，满足电气安全要求。</a:t>
            </a:r>
            <a:endParaRPr lang="zh-CN" altLang="en-US" sz="1600" kern="0" dirty="0">
              <a:ln>
                <a:noFill/>
                <a:prstDash val="sysDot"/>
              </a:ln>
              <a:solidFill>
                <a:schemeClr val="tx1">
                  <a:lumMod val="85000"/>
                  <a:lumOff val="15000"/>
                </a:schemeClr>
              </a:solidFill>
              <a:uFillTx/>
              <a:latin typeface="+mn-ea"/>
              <a:sym typeface="+mn-ea"/>
            </a:endParaRPr>
          </a:p>
        </p:txBody>
      </p:sp>
      <p:sp>
        <p:nvSpPr>
          <p:cNvPr id="15" name="标题"/>
          <p:cNvSpPr txBox="1"/>
          <p:nvPr>
            <p:custDataLst>
              <p:tags r:id="rId12"/>
            </p:custDataLst>
          </p:nvPr>
        </p:nvSpPr>
        <p:spPr>
          <a:xfrm>
            <a:off x="6272099" y="4914596"/>
            <a:ext cx="5165495" cy="306867"/>
          </a:xfrm>
          <a:prstGeom prst="rect">
            <a:avLst/>
          </a:prstGeom>
          <a:noFill/>
        </p:spPr>
        <p:txBody>
          <a:bodyPr wrap="square" lIns="0" tIns="0" rIns="0" bIns="0" rtlCol="0" anchor="b">
            <a:noAutofit/>
          </a:bodyPr>
          <a:p>
            <a:pPr indent="0" algn="just" fontAlgn="auto">
              <a:lnSpc>
                <a:spcPct val="120000"/>
              </a:lnSpc>
            </a:pPr>
            <a:r>
              <a:rPr lang="zh-CN" altLang="en-US" b="1" dirty="0">
                <a:solidFill>
                  <a:schemeClr val="accent4"/>
                </a:solidFill>
                <a:uFillTx/>
                <a:latin typeface="+mn-ea"/>
                <a:sym typeface="+mn-ea"/>
              </a:rPr>
              <a:t>接地标准</a:t>
            </a:r>
            <a:endParaRPr lang="zh-CN" altLang="en-US" b="1" dirty="0">
              <a:solidFill>
                <a:schemeClr val="accent4"/>
              </a:solidFill>
              <a:uFillTx/>
              <a:latin typeface="+mn-ea"/>
              <a:sym typeface="+mn-ea"/>
            </a:endParaRPr>
          </a:p>
        </p:txBody>
      </p:sp>
    </p:spTree>
    <p:custDataLst>
      <p:tags r:id="rId13"/>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5"/>
          <p:cNvSpPr>
            <a:spLocks noGrp="1"/>
          </p:cNvSpPr>
          <p:nvPr>
            <p:custDataLst>
              <p:tags r:id="rId1"/>
            </p:custDataLst>
          </p:nvPr>
        </p:nvSpPr>
        <p:spPr>
          <a:xfrm>
            <a:off x="1580515" y="629920"/>
            <a:ext cx="3378835" cy="607695"/>
          </a:xfrm>
          <a:prstGeom prst="rect">
            <a:avLst/>
          </a:prstGeom>
        </p:spPr>
        <p:txBody>
          <a:bodyPr vert="horz" wrap="square" lIns="0" tIns="0" rIns="0" bIns="0" rtlCol="0" anchor="t" anchorCtr="0">
            <a:normAutofit/>
          </a:bodyPr>
          <a:lstStyle>
            <a:lvl1pPr algn="ctr" defTabSz="914400" rtl="0" eaLnBrk="1" fontAlgn="base" latinLnBrk="0" hangingPunct="1">
              <a:lnSpc>
                <a:spcPct val="100000"/>
              </a:lnSpc>
              <a:spcBef>
                <a:spcPct val="0"/>
              </a:spcBef>
              <a:buNone/>
              <a:defRPr sz="3200" b="1" u="none" strike="noStrike" kern="1200" cap="none" spc="300" normalizeH="0" baseline="0">
                <a:solidFill>
                  <a:schemeClr val="accent1"/>
                </a:solidFill>
                <a:uFillTx/>
                <a:latin typeface="微软雅黑" panose="020B0503020204020204" charset="-122"/>
                <a:ea typeface="微软雅黑" panose="020B0503020204020204" charset="-122"/>
                <a:cs typeface="微软雅黑" panose="020B0503020204020204" charset="-122"/>
              </a:defRPr>
            </a:lvl1pPr>
          </a:lstStyle>
          <a:p>
            <a:pPr indent="0" algn="l">
              <a:lnSpc>
                <a:spcPct val="110000"/>
              </a:lnSpc>
            </a:pPr>
            <a:r>
              <a:rPr lang="en-US" altLang="en-US" spc="0" dirty="0">
                <a:solidFill>
                  <a:schemeClr val="accent1"/>
                </a:solidFill>
                <a:uFillTx/>
              </a:rPr>
              <a:t>6.</a:t>
            </a:r>
            <a:r>
              <a:rPr lang="zh-CN" altLang="en-US" spc="0" dirty="0">
                <a:solidFill>
                  <a:schemeClr val="accent1"/>
                </a:solidFill>
                <a:uFillTx/>
              </a:rPr>
              <a:t>进行检查和测试</a:t>
            </a:r>
            <a:endParaRPr lang="zh-CN" altLang="en-US" spc="0" dirty="0">
              <a:solidFill>
                <a:schemeClr val="accent1"/>
              </a:solidFill>
              <a:uFillTx/>
            </a:endParaRPr>
          </a:p>
        </p:txBody>
      </p:sp>
      <p:pic>
        <p:nvPicPr>
          <p:cNvPr id="2" name="图片 4" descr="/data/temp/8d552957-96df-11f0-bd58-16ee52bba3a5.jpg@base@tag=imgScale&amp;m=1&amp;w=509&amp;h=273&amp;q=958d552957-96df-11f0-bd58-16ee52bba3a5"/>
          <p:cNvPicPr>
            <a:picLocks noChangeAspect="1"/>
          </p:cNvPicPr>
          <p:nvPr>
            <p:custDataLst>
              <p:tags r:id="rId2"/>
            </p:custDataLst>
          </p:nvPr>
        </p:nvPicPr>
        <p:blipFill>
          <a:blip r:embed="rId3"/>
          <a:srcRect t="9736" b="9736"/>
          <a:stretch>
            <a:fillRect/>
          </a:stretch>
        </p:blipFill>
        <p:spPr>
          <a:xfrm>
            <a:off x="1663446" y="2651440"/>
            <a:ext cx="1831042" cy="981803"/>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2"/>
          </a:solidFill>
          <a:ln w="3175" cap="flat" cmpd="sng" algn="ctr">
            <a:solidFill>
              <a:schemeClr val="accent2">
                <a:alpha val="20000"/>
              </a:schemeClr>
            </a:solidFill>
            <a:prstDash val="solid"/>
            <a:round/>
            <a:headEnd type="none" w="med" len="med"/>
            <a:tailEnd type="none" w="med" len="med"/>
          </a:ln>
        </p:spPr>
      </p:pic>
      <p:pic>
        <p:nvPicPr>
          <p:cNvPr id="3" name="图片 11" descr="/data/temp/8d552914-96df-11f0-bd58-16ee52bba3a5.jpg@base@tag=imgScale&amp;m=1&amp;w=509&amp;h=273&amp;q=958d552914-96df-11f0-bd58-16ee52bba3a5"/>
          <p:cNvPicPr>
            <a:picLocks noChangeAspect="1"/>
          </p:cNvPicPr>
          <p:nvPr>
            <p:custDataLst>
              <p:tags r:id="rId4"/>
            </p:custDataLst>
          </p:nvPr>
        </p:nvPicPr>
        <p:blipFill>
          <a:blip r:embed="rId5"/>
          <a:srcRect t="9638" b="9638"/>
          <a:stretch>
            <a:fillRect/>
          </a:stretch>
        </p:blipFill>
        <p:spPr>
          <a:xfrm>
            <a:off x="1663446" y="3850260"/>
            <a:ext cx="1831042" cy="981803"/>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3"/>
          </a:solidFill>
          <a:ln w="3175" cap="flat" cmpd="sng" algn="ctr">
            <a:solidFill>
              <a:schemeClr val="accent3">
                <a:alpha val="20000"/>
              </a:schemeClr>
            </a:solidFill>
            <a:prstDash val="solid"/>
            <a:round/>
            <a:headEnd type="none" w="med" len="med"/>
            <a:tailEnd type="none" w="med" len="med"/>
          </a:ln>
        </p:spPr>
      </p:pic>
      <p:pic>
        <p:nvPicPr>
          <p:cNvPr id="4" name="图片 5" descr="/data/temp/8d552943-96df-11f0-bd58-16ee52bba3a5.jpg@base@tag=imgScale&amp;m=1&amp;w=509&amp;h=273&amp;q=958d552943-96df-11f0-bd58-16ee52bba3a5"/>
          <p:cNvPicPr>
            <a:picLocks noChangeAspect="1"/>
          </p:cNvPicPr>
          <p:nvPr>
            <p:custDataLst>
              <p:tags r:id="rId6"/>
            </p:custDataLst>
          </p:nvPr>
        </p:nvPicPr>
        <p:blipFill rotWithShape="1">
          <a:blip r:embed="rId7"/>
          <a:srcRect t="9736" b="9736"/>
          <a:stretch>
            <a:fillRect/>
          </a:stretch>
        </p:blipFill>
        <p:spPr>
          <a:xfrm>
            <a:off x="1663446" y="5049079"/>
            <a:ext cx="1831042" cy="981804"/>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4"/>
          </a:solidFill>
          <a:ln w="3175" cap="flat" cmpd="sng" algn="ctr">
            <a:solidFill>
              <a:schemeClr val="accent4">
                <a:alpha val="20000"/>
              </a:schemeClr>
            </a:solidFill>
            <a:prstDash val="solid"/>
            <a:round/>
            <a:headEnd type="none" w="med" len="med"/>
            <a:tailEnd type="none" w="med" len="med"/>
          </a:ln>
        </p:spPr>
      </p:pic>
      <p:pic>
        <p:nvPicPr>
          <p:cNvPr id="7" name="图片 35" descr="/data/temp/8d552895-96df-11f0-bd58-16ee52bba3a5.jpg@base@tag=imgScale&amp;m=1&amp;w=508&amp;h=273&amp;q=958d552895-96df-11f0-bd58-16ee52bba3a5"/>
          <p:cNvPicPr>
            <a:picLocks noChangeAspect="1"/>
          </p:cNvPicPr>
          <p:nvPr>
            <p:custDataLst>
              <p:tags r:id="rId8"/>
            </p:custDataLst>
          </p:nvPr>
        </p:nvPicPr>
        <p:blipFill>
          <a:blip r:embed="rId9"/>
          <a:srcRect t="18657" b="708"/>
          <a:stretch>
            <a:fillRect/>
          </a:stretch>
        </p:blipFill>
        <p:spPr>
          <a:xfrm>
            <a:off x="1663446" y="1451352"/>
            <a:ext cx="1830913" cy="983045"/>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1"/>
          </a:solidFill>
          <a:ln w="3175" cap="flat" cmpd="sng" algn="ctr">
            <a:solidFill>
              <a:schemeClr val="accent1">
                <a:alpha val="20000"/>
              </a:schemeClr>
            </a:solidFill>
            <a:prstDash val="solid"/>
            <a:round/>
            <a:headEnd type="none" w="med" len="med"/>
            <a:tailEnd type="none" w="med" len="med"/>
          </a:ln>
        </p:spPr>
      </p:pic>
      <p:sp>
        <p:nvSpPr>
          <p:cNvPr id="8" name="矩形 36"/>
          <p:cNvSpPr/>
          <p:nvPr>
            <p:custDataLst>
              <p:tags r:id="rId10"/>
            </p:custDataLst>
          </p:nvPr>
        </p:nvSpPr>
        <p:spPr>
          <a:xfrm>
            <a:off x="3729990" y="1828800"/>
            <a:ext cx="7512050"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检查各个信息点管出口的高度，确保其符合设计要求和标准，避免高度偏差过大。</a:t>
            </a:r>
            <a:endParaRPr lang="zh-CN" altLang="en-US" sz="1600">
              <a:ln>
                <a:noFill/>
                <a:prstDash val="sysDot"/>
              </a:ln>
              <a:solidFill>
                <a:schemeClr val="tx1">
                  <a:lumMod val="85000"/>
                  <a:lumOff val="15000"/>
                </a:schemeClr>
              </a:solidFill>
              <a:latin typeface="+mn-ea"/>
              <a:cs typeface="+mn-ea"/>
              <a:sym typeface="+mn-ea"/>
            </a:endParaRPr>
          </a:p>
        </p:txBody>
      </p:sp>
      <p:sp>
        <p:nvSpPr>
          <p:cNvPr id="9" name="矩形 37"/>
          <p:cNvSpPr/>
          <p:nvPr>
            <p:custDataLst>
              <p:tags r:id="rId11"/>
            </p:custDataLst>
          </p:nvPr>
        </p:nvSpPr>
        <p:spPr>
          <a:xfrm>
            <a:off x="3729990" y="1493520"/>
            <a:ext cx="7512050"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1"/>
                </a:solidFill>
                <a:latin typeface="+mn-ea"/>
                <a:cs typeface="+mn-ea"/>
              </a:rPr>
              <a:t>检查信息点高度</a:t>
            </a:r>
            <a:endParaRPr lang="zh-CN" altLang="en-US" sz="2000" b="1">
              <a:solidFill>
                <a:schemeClr val="accent1"/>
              </a:solidFill>
              <a:latin typeface="+mn-ea"/>
              <a:cs typeface="+mn-ea"/>
            </a:endParaRPr>
          </a:p>
        </p:txBody>
      </p:sp>
      <p:sp>
        <p:nvSpPr>
          <p:cNvPr id="11" name="矩形 40"/>
          <p:cNvSpPr/>
          <p:nvPr>
            <p:custDataLst>
              <p:tags r:id="rId12"/>
            </p:custDataLst>
          </p:nvPr>
        </p:nvSpPr>
        <p:spPr>
          <a:xfrm>
            <a:off x="3729990" y="3027680"/>
            <a:ext cx="7512050"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对于高度偏差较大的信息点管出口，将桥架安装在其下方，并通过弯头将双绞线引入桥架。</a:t>
            </a:r>
            <a:endParaRPr lang="zh-CN" altLang="en-US" sz="1600">
              <a:ln>
                <a:noFill/>
                <a:prstDash val="sysDot"/>
              </a:ln>
              <a:solidFill>
                <a:schemeClr val="tx1">
                  <a:lumMod val="85000"/>
                  <a:lumOff val="15000"/>
                </a:schemeClr>
              </a:solidFill>
              <a:latin typeface="+mn-ea"/>
              <a:cs typeface="+mn-ea"/>
              <a:sym typeface="+mn-ea"/>
            </a:endParaRPr>
          </a:p>
        </p:txBody>
      </p:sp>
      <p:sp>
        <p:nvSpPr>
          <p:cNvPr id="13" name="矩形 41"/>
          <p:cNvSpPr/>
          <p:nvPr>
            <p:custDataLst>
              <p:tags r:id="rId13"/>
            </p:custDataLst>
          </p:nvPr>
        </p:nvSpPr>
        <p:spPr>
          <a:xfrm>
            <a:off x="3729990" y="2691765"/>
            <a:ext cx="7512050"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2"/>
                </a:solidFill>
                <a:latin typeface="+mn-ea"/>
                <a:cs typeface="+mn-ea"/>
              </a:rPr>
              <a:t>引入桥架的双绞线</a:t>
            </a:r>
            <a:endParaRPr lang="zh-CN" altLang="en-US" sz="2000" b="1">
              <a:solidFill>
                <a:schemeClr val="accent2"/>
              </a:solidFill>
              <a:latin typeface="+mn-ea"/>
              <a:cs typeface="+mn-ea"/>
            </a:endParaRPr>
          </a:p>
        </p:txBody>
      </p:sp>
      <p:sp>
        <p:nvSpPr>
          <p:cNvPr id="14" name="矩形 44"/>
          <p:cNvSpPr/>
          <p:nvPr>
            <p:custDataLst>
              <p:tags r:id="rId14"/>
            </p:custDataLst>
          </p:nvPr>
        </p:nvSpPr>
        <p:spPr>
          <a:xfrm>
            <a:off x="3729990" y="4226560"/>
            <a:ext cx="7512050"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在将电缆引入桥架时，必须穿保护管，以保护电缆不受损伤，同时保持电缆的整洁和安全。</a:t>
            </a:r>
            <a:endParaRPr lang="zh-CN" altLang="en-US" sz="1600">
              <a:ln>
                <a:noFill/>
                <a:prstDash val="sysDot"/>
              </a:ln>
              <a:solidFill>
                <a:schemeClr val="tx1">
                  <a:lumMod val="85000"/>
                  <a:lumOff val="15000"/>
                </a:schemeClr>
              </a:solidFill>
              <a:latin typeface="+mn-ea"/>
              <a:cs typeface="+mn-ea"/>
              <a:sym typeface="+mn-ea"/>
            </a:endParaRPr>
          </a:p>
        </p:txBody>
      </p:sp>
      <p:sp>
        <p:nvSpPr>
          <p:cNvPr id="15" name="矩形 45"/>
          <p:cNvSpPr/>
          <p:nvPr>
            <p:custDataLst>
              <p:tags r:id="rId15"/>
            </p:custDataLst>
          </p:nvPr>
        </p:nvSpPr>
        <p:spPr>
          <a:xfrm>
            <a:off x="3729990" y="3890645"/>
            <a:ext cx="7512050"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3"/>
                </a:solidFill>
                <a:latin typeface="+mn-ea"/>
                <a:cs typeface="+mn-ea"/>
              </a:rPr>
              <a:t>穿保护管布线</a:t>
            </a:r>
            <a:endParaRPr lang="zh-CN" altLang="en-US" sz="2000" b="1">
              <a:solidFill>
                <a:schemeClr val="accent3"/>
              </a:solidFill>
              <a:latin typeface="+mn-ea"/>
              <a:cs typeface="+mn-ea"/>
            </a:endParaRPr>
          </a:p>
        </p:txBody>
      </p:sp>
      <p:sp>
        <p:nvSpPr>
          <p:cNvPr id="16" name="矩形 48"/>
          <p:cNvSpPr/>
          <p:nvPr>
            <p:custDataLst>
              <p:tags r:id="rId16"/>
            </p:custDataLst>
          </p:nvPr>
        </p:nvSpPr>
        <p:spPr>
          <a:xfrm>
            <a:off x="3729990" y="5425440"/>
            <a:ext cx="7512050"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在布线过程中，确保电缆的弯曲半径符合标准，避免过度弯曲导致电缆损坏。</a:t>
            </a:r>
            <a:endParaRPr lang="zh-CN" altLang="en-US" sz="1600">
              <a:ln>
                <a:noFill/>
                <a:prstDash val="sysDot"/>
              </a:ln>
              <a:solidFill>
                <a:schemeClr val="tx1">
                  <a:lumMod val="85000"/>
                  <a:lumOff val="15000"/>
                </a:schemeClr>
              </a:solidFill>
              <a:latin typeface="+mn-ea"/>
              <a:cs typeface="+mn-ea"/>
              <a:sym typeface="+mn-ea"/>
            </a:endParaRPr>
          </a:p>
        </p:txBody>
      </p:sp>
      <p:sp>
        <p:nvSpPr>
          <p:cNvPr id="17" name="矩形 49"/>
          <p:cNvSpPr/>
          <p:nvPr>
            <p:custDataLst>
              <p:tags r:id="rId17"/>
            </p:custDataLst>
          </p:nvPr>
        </p:nvSpPr>
        <p:spPr>
          <a:xfrm>
            <a:off x="3729990" y="5089525"/>
            <a:ext cx="7512050"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4"/>
                </a:solidFill>
                <a:latin typeface="+mn-ea"/>
                <a:cs typeface="+mn-ea"/>
              </a:rPr>
              <a:t>保持曲率半径</a:t>
            </a:r>
            <a:endParaRPr lang="zh-CN" altLang="en-US" sz="2000" b="1">
              <a:solidFill>
                <a:schemeClr val="accent4"/>
              </a:solidFill>
              <a:latin typeface="+mn-ea"/>
              <a:cs typeface="+mn-ea"/>
            </a:endParaRPr>
          </a:p>
        </p:txBody>
      </p:sp>
    </p:spTree>
    <p:custDataLst>
      <p:tags r:id="rId18"/>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5"/>
          <p:cNvSpPr>
            <a:spLocks noGrp="1"/>
          </p:cNvSpPr>
          <p:nvPr>
            <p:custDataLst>
              <p:tags r:id="rId1"/>
            </p:custDataLst>
          </p:nvPr>
        </p:nvSpPr>
        <p:spPr>
          <a:xfrm>
            <a:off x="1814195" y="548005"/>
            <a:ext cx="3378835" cy="1078230"/>
          </a:xfrm>
          <a:prstGeom prst="rect">
            <a:avLst/>
          </a:prstGeom>
        </p:spPr>
        <p:txBody>
          <a:bodyPr vert="horz" wrap="square" lIns="0" tIns="0" rIns="0" bIns="0" rtlCol="0" anchor="t" anchorCtr="0">
            <a:normAutofit lnSpcReduction="10000"/>
          </a:bodyPr>
          <a:lstStyle>
            <a:lvl1pPr algn="ctr" defTabSz="914400" rtl="0" eaLnBrk="1" fontAlgn="base" latinLnBrk="0" hangingPunct="1">
              <a:lnSpc>
                <a:spcPct val="100000"/>
              </a:lnSpc>
              <a:spcBef>
                <a:spcPct val="0"/>
              </a:spcBef>
              <a:buNone/>
              <a:defRPr sz="3200" b="1" u="none" strike="noStrike" kern="1200" cap="none" spc="300" normalizeH="0" baseline="0">
                <a:solidFill>
                  <a:schemeClr val="accent1"/>
                </a:solidFill>
                <a:uFillTx/>
                <a:latin typeface="微软雅黑" panose="020B0503020204020204" charset="-122"/>
                <a:ea typeface="微软雅黑" panose="020B0503020204020204" charset="-122"/>
                <a:cs typeface="微软雅黑" panose="020B0503020204020204" charset="-122"/>
              </a:defRPr>
            </a:lvl1pPr>
          </a:lstStyle>
          <a:p>
            <a:pPr indent="0" algn="l">
              <a:lnSpc>
                <a:spcPct val="110000"/>
              </a:lnSpc>
            </a:pPr>
            <a:r>
              <a:rPr lang="zh-CN" altLang="en-US" sz="3600" spc="0" dirty="0">
                <a:solidFill>
                  <a:schemeClr val="accent1"/>
                </a:solidFill>
                <a:uFillTx/>
              </a:rPr>
              <a:t>知识链接</a:t>
            </a:r>
            <a:endParaRPr lang="zh-CN" altLang="en-US" sz="3600" spc="0" dirty="0">
              <a:solidFill>
                <a:schemeClr val="accent1"/>
              </a:solidFill>
              <a:uFillTx/>
            </a:endParaRPr>
          </a:p>
          <a:p>
            <a:pPr indent="0" algn="l">
              <a:lnSpc>
                <a:spcPct val="110000"/>
              </a:lnSpc>
            </a:pPr>
            <a:r>
              <a:rPr lang="en-US" altLang="zh-CN" spc="0" dirty="0">
                <a:solidFill>
                  <a:schemeClr val="accent1"/>
                </a:solidFill>
                <a:uFillTx/>
              </a:rPr>
              <a:t>1. </a:t>
            </a:r>
            <a:r>
              <a:rPr lang="zh-CN" altLang="en-US" spc="0" dirty="0">
                <a:solidFill>
                  <a:schemeClr val="accent1"/>
                </a:solidFill>
                <a:uFillTx/>
              </a:rPr>
              <a:t>桥架的分类</a:t>
            </a:r>
            <a:endParaRPr lang="zh-CN" altLang="en-US" spc="0" dirty="0">
              <a:solidFill>
                <a:schemeClr val="accent1"/>
              </a:solidFill>
              <a:uFillTx/>
            </a:endParaRPr>
          </a:p>
        </p:txBody>
      </p:sp>
      <p:pic>
        <p:nvPicPr>
          <p:cNvPr id="2" name="图片 4" descr="/data/temp/97b2eace-96e0-11f0-8b1d-0e4a05dc4d3d.jpg@base@tag=imgScale&amp;m=1&amp;w=509&amp;h=273&amp;q=9597b2eace-96e0-11f0-8b1d-0e4a05dc4d3d"/>
          <p:cNvPicPr>
            <a:picLocks noChangeAspect="1"/>
          </p:cNvPicPr>
          <p:nvPr>
            <p:custDataLst>
              <p:tags r:id="rId2"/>
            </p:custDataLst>
          </p:nvPr>
        </p:nvPicPr>
        <p:blipFill>
          <a:blip r:embed="rId3"/>
          <a:srcRect t="9370" b="10102"/>
          <a:stretch>
            <a:fillRect/>
          </a:stretch>
        </p:blipFill>
        <p:spPr>
          <a:xfrm>
            <a:off x="1627886" y="2744785"/>
            <a:ext cx="1831042" cy="981803"/>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2"/>
          </a:solidFill>
          <a:ln w="3175" cap="flat" cmpd="sng" algn="ctr">
            <a:solidFill>
              <a:schemeClr val="accent2">
                <a:alpha val="20000"/>
              </a:schemeClr>
            </a:solidFill>
            <a:prstDash val="solid"/>
            <a:round/>
            <a:headEnd type="none" w="med" len="med"/>
            <a:tailEnd type="none" w="med" len="med"/>
          </a:ln>
        </p:spPr>
      </p:pic>
      <p:pic>
        <p:nvPicPr>
          <p:cNvPr id="3" name="图片 11" descr="/data/temp/97b2ea77-96e0-11f0-8b1d-0e4a05dc4d3d.jpg@base@tag=imgScale&amp;m=1&amp;w=509&amp;h=273&amp;q=9597b2ea77-96e0-11f0-8b1d-0e4a05dc4d3d"/>
          <p:cNvPicPr>
            <a:picLocks noChangeAspect="1"/>
          </p:cNvPicPr>
          <p:nvPr>
            <p:custDataLst>
              <p:tags r:id="rId4"/>
            </p:custDataLst>
          </p:nvPr>
        </p:nvPicPr>
        <p:blipFill>
          <a:blip r:embed="rId5"/>
          <a:srcRect t="19668"/>
          <a:stretch>
            <a:fillRect/>
          </a:stretch>
        </p:blipFill>
        <p:spPr>
          <a:xfrm>
            <a:off x="1627886" y="3943605"/>
            <a:ext cx="1831042" cy="981803"/>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3"/>
          </a:solidFill>
          <a:ln w="3175" cap="flat" cmpd="sng" algn="ctr">
            <a:solidFill>
              <a:schemeClr val="accent3">
                <a:alpha val="20000"/>
              </a:schemeClr>
            </a:solidFill>
            <a:prstDash val="solid"/>
            <a:round/>
            <a:headEnd type="none" w="med" len="med"/>
            <a:tailEnd type="none" w="med" len="med"/>
          </a:ln>
        </p:spPr>
      </p:pic>
      <p:pic>
        <p:nvPicPr>
          <p:cNvPr id="4" name="图片 5" descr="/data/temp/97b2ebcd-96e0-11f0-8b1d-0e4a05dc4d3d.jpg@base@tag=imgScale&amp;m=1&amp;w=509&amp;h=273&amp;q=9597b2ebcd-96e0-11f0-8b1d-0e4a05dc4d3d"/>
          <p:cNvPicPr>
            <a:picLocks noChangeAspect="1"/>
          </p:cNvPicPr>
          <p:nvPr>
            <p:custDataLst>
              <p:tags r:id="rId6"/>
            </p:custDataLst>
          </p:nvPr>
        </p:nvPicPr>
        <p:blipFill rotWithShape="1">
          <a:blip r:embed="rId7"/>
          <a:srcRect t="9834" b="9834"/>
          <a:stretch>
            <a:fillRect/>
          </a:stretch>
        </p:blipFill>
        <p:spPr>
          <a:xfrm>
            <a:off x="1627886" y="5142424"/>
            <a:ext cx="1831042" cy="981804"/>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4"/>
          </a:solidFill>
          <a:ln w="3175" cap="flat" cmpd="sng" algn="ctr">
            <a:solidFill>
              <a:schemeClr val="accent4">
                <a:alpha val="20000"/>
              </a:schemeClr>
            </a:solidFill>
            <a:prstDash val="solid"/>
            <a:round/>
            <a:headEnd type="none" w="med" len="med"/>
            <a:tailEnd type="none" w="med" len="med"/>
          </a:ln>
        </p:spPr>
      </p:pic>
      <p:pic>
        <p:nvPicPr>
          <p:cNvPr id="7" name="图片 35" descr="/data/temp/97b2eac0-96e0-11f0-8b1d-0e4a05dc4d3d.jpg@base@tag=imgScale&amp;m=1&amp;w=508&amp;h=273&amp;q=9597b2eac0-96e0-11f0-8b1d-0e4a05dc4d3d"/>
          <p:cNvPicPr>
            <a:picLocks noChangeAspect="1"/>
          </p:cNvPicPr>
          <p:nvPr>
            <p:custDataLst>
              <p:tags r:id="rId8"/>
            </p:custDataLst>
          </p:nvPr>
        </p:nvPicPr>
        <p:blipFill>
          <a:blip r:embed="rId9"/>
          <a:srcRect t="9682" b="9682"/>
          <a:stretch>
            <a:fillRect/>
          </a:stretch>
        </p:blipFill>
        <p:spPr>
          <a:xfrm>
            <a:off x="1627886" y="1544697"/>
            <a:ext cx="1830913" cy="983045"/>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1"/>
          </a:solidFill>
          <a:ln w="3175" cap="flat" cmpd="sng" algn="ctr">
            <a:solidFill>
              <a:schemeClr val="accent1">
                <a:alpha val="20000"/>
              </a:schemeClr>
            </a:solidFill>
            <a:prstDash val="solid"/>
            <a:round/>
            <a:headEnd type="none" w="med" len="med"/>
            <a:tailEnd type="none" w="med" len="med"/>
          </a:ln>
        </p:spPr>
      </p:pic>
      <p:sp>
        <p:nvSpPr>
          <p:cNvPr id="8" name="矩形 36"/>
          <p:cNvSpPr/>
          <p:nvPr>
            <p:custDataLst>
              <p:tags r:id="rId10"/>
            </p:custDataLst>
          </p:nvPr>
        </p:nvSpPr>
        <p:spPr>
          <a:xfrm>
            <a:off x="3694430" y="1922145"/>
            <a:ext cx="7452995"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槽式桥架为全封闭设计，特别适合于敷设计算机线缆、通信线缆和高灵敏系统的控制电缆，有效屏蔽干扰，适用于室外和需要屏蔽的环境。</a:t>
            </a:r>
            <a:endParaRPr lang="zh-CN" altLang="en-US" sz="1600">
              <a:ln>
                <a:noFill/>
                <a:prstDash val="sysDot"/>
              </a:ln>
              <a:solidFill>
                <a:schemeClr val="tx1">
                  <a:lumMod val="85000"/>
                  <a:lumOff val="15000"/>
                </a:schemeClr>
              </a:solidFill>
              <a:latin typeface="+mn-ea"/>
              <a:cs typeface="+mn-ea"/>
              <a:sym typeface="+mn-ea"/>
            </a:endParaRPr>
          </a:p>
        </p:txBody>
      </p:sp>
      <p:sp>
        <p:nvSpPr>
          <p:cNvPr id="9" name="矩形 37"/>
          <p:cNvSpPr/>
          <p:nvPr>
            <p:custDataLst>
              <p:tags r:id="rId11"/>
            </p:custDataLst>
          </p:nvPr>
        </p:nvSpPr>
        <p:spPr>
          <a:xfrm>
            <a:off x="3694430" y="1586865"/>
            <a:ext cx="7452995"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b="1">
                <a:solidFill>
                  <a:schemeClr val="accent1"/>
                </a:solidFill>
                <a:latin typeface="+mn-ea"/>
                <a:cs typeface="+mn-ea"/>
              </a:rPr>
              <a:t>（</a:t>
            </a:r>
            <a:r>
              <a:rPr lang="en-US" altLang="zh-CN" b="1">
                <a:solidFill>
                  <a:schemeClr val="accent1"/>
                </a:solidFill>
                <a:latin typeface="+mn-ea"/>
                <a:cs typeface="+mn-ea"/>
              </a:rPr>
              <a:t>1</a:t>
            </a:r>
            <a:r>
              <a:rPr lang="zh-CN" altLang="en-US" b="1">
                <a:solidFill>
                  <a:schemeClr val="accent1"/>
                </a:solidFill>
                <a:latin typeface="+mn-ea"/>
                <a:cs typeface="+mn-ea"/>
              </a:rPr>
              <a:t>）槽式桥架。</a:t>
            </a:r>
            <a:endParaRPr lang="zh-CN" altLang="en-US" b="1">
              <a:solidFill>
                <a:schemeClr val="accent1"/>
              </a:solidFill>
              <a:latin typeface="+mn-ea"/>
              <a:cs typeface="+mn-ea"/>
            </a:endParaRPr>
          </a:p>
        </p:txBody>
      </p:sp>
      <p:sp>
        <p:nvSpPr>
          <p:cNvPr id="11" name="矩形 40"/>
          <p:cNvSpPr/>
          <p:nvPr>
            <p:custDataLst>
              <p:tags r:id="rId12"/>
            </p:custDataLst>
          </p:nvPr>
        </p:nvSpPr>
        <p:spPr>
          <a:xfrm>
            <a:off x="3694430" y="3121025"/>
            <a:ext cx="7452995"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托盘式桥架以轻质、大载荷、美观、结构简单、安装便捷和良好的散热透气性著称，广泛应用于地下层和吊顶内等场所。</a:t>
            </a:r>
            <a:endParaRPr lang="zh-CN" altLang="en-US" sz="1600">
              <a:ln>
                <a:noFill/>
                <a:prstDash val="sysDot"/>
              </a:ln>
              <a:solidFill>
                <a:schemeClr val="tx1">
                  <a:lumMod val="85000"/>
                  <a:lumOff val="15000"/>
                </a:schemeClr>
              </a:solidFill>
              <a:latin typeface="+mn-ea"/>
              <a:cs typeface="+mn-ea"/>
              <a:sym typeface="+mn-ea"/>
            </a:endParaRPr>
          </a:p>
        </p:txBody>
      </p:sp>
      <p:sp>
        <p:nvSpPr>
          <p:cNvPr id="13" name="矩形 41"/>
          <p:cNvSpPr/>
          <p:nvPr>
            <p:custDataLst>
              <p:tags r:id="rId13"/>
            </p:custDataLst>
          </p:nvPr>
        </p:nvSpPr>
        <p:spPr>
          <a:xfrm>
            <a:off x="3694430" y="2785110"/>
            <a:ext cx="7452995"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b="1">
                <a:solidFill>
                  <a:schemeClr val="accent2"/>
                </a:solidFill>
                <a:latin typeface="+mn-ea"/>
                <a:cs typeface="+mn-ea"/>
              </a:rPr>
              <a:t>（</a:t>
            </a:r>
            <a:r>
              <a:rPr lang="en-US" altLang="zh-CN" b="1">
                <a:solidFill>
                  <a:schemeClr val="accent2"/>
                </a:solidFill>
                <a:latin typeface="+mn-ea"/>
                <a:cs typeface="+mn-ea"/>
              </a:rPr>
              <a:t>2</a:t>
            </a:r>
            <a:r>
              <a:rPr lang="zh-CN" altLang="en-US" b="1">
                <a:solidFill>
                  <a:schemeClr val="accent2"/>
                </a:solidFill>
                <a:latin typeface="+mn-ea"/>
                <a:cs typeface="+mn-ea"/>
              </a:rPr>
              <a:t>）托盘式桥架。</a:t>
            </a:r>
            <a:endParaRPr lang="zh-CN" altLang="en-US" b="1">
              <a:solidFill>
                <a:schemeClr val="accent2"/>
              </a:solidFill>
              <a:latin typeface="+mn-ea"/>
              <a:cs typeface="+mn-ea"/>
            </a:endParaRPr>
          </a:p>
        </p:txBody>
      </p:sp>
      <p:sp>
        <p:nvSpPr>
          <p:cNvPr id="14" name="矩形 44"/>
          <p:cNvSpPr/>
          <p:nvPr>
            <p:custDataLst>
              <p:tags r:id="rId14"/>
            </p:custDataLst>
          </p:nvPr>
        </p:nvSpPr>
        <p:spPr>
          <a:xfrm>
            <a:off x="3694430" y="4319905"/>
            <a:ext cx="7452995"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梯级式桥架具有轻质、低成本、独特造型和优良的通风散热性能，适合于敷设直径较大的电缆，以及在地下层、垂井、活动地板下和设备间使用。</a:t>
            </a:r>
            <a:endParaRPr lang="zh-CN" altLang="en-US" sz="1600">
              <a:ln>
                <a:noFill/>
                <a:prstDash val="sysDot"/>
              </a:ln>
              <a:solidFill>
                <a:schemeClr val="tx1">
                  <a:lumMod val="85000"/>
                  <a:lumOff val="15000"/>
                </a:schemeClr>
              </a:solidFill>
              <a:latin typeface="+mn-ea"/>
              <a:cs typeface="+mn-ea"/>
              <a:sym typeface="+mn-ea"/>
            </a:endParaRPr>
          </a:p>
        </p:txBody>
      </p:sp>
      <p:sp>
        <p:nvSpPr>
          <p:cNvPr id="15" name="矩形 45"/>
          <p:cNvSpPr/>
          <p:nvPr>
            <p:custDataLst>
              <p:tags r:id="rId15"/>
            </p:custDataLst>
          </p:nvPr>
        </p:nvSpPr>
        <p:spPr>
          <a:xfrm>
            <a:off x="3694430" y="3983990"/>
            <a:ext cx="7452995"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b="1">
                <a:solidFill>
                  <a:schemeClr val="accent3"/>
                </a:solidFill>
                <a:latin typeface="+mn-ea"/>
                <a:cs typeface="+mn-ea"/>
              </a:rPr>
              <a:t>（</a:t>
            </a:r>
            <a:r>
              <a:rPr lang="en-US" altLang="zh-CN" b="1">
                <a:solidFill>
                  <a:schemeClr val="accent3"/>
                </a:solidFill>
                <a:latin typeface="+mn-ea"/>
                <a:cs typeface="+mn-ea"/>
              </a:rPr>
              <a:t>3</a:t>
            </a:r>
            <a:r>
              <a:rPr lang="zh-CN" altLang="en-US" b="1">
                <a:solidFill>
                  <a:schemeClr val="accent3"/>
                </a:solidFill>
                <a:latin typeface="+mn-ea"/>
                <a:cs typeface="+mn-ea"/>
              </a:rPr>
              <a:t>）梯级式桥架。</a:t>
            </a:r>
            <a:endParaRPr lang="zh-CN" altLang="en-US" b="1">
              <a:solidFill>
                <a:schemeClr val="accent3"/>
              </a:solidFill>
              <a:latin typeface="+mn-ea"/>
              <a:cs typeface="+mn-ea"/>
            </a:endParaRPr>
          </a:p>
        </p:txBody>
      </p:sp>
      <p:sp>
        <p:nvSpPr>
          <p:cNvPr id="16" name="矩形 48"/>
          <p:cNvSpPr/>
          <p:nvPr>
            <p:custDataLst>
              <p:tags r:id="rId16"/>
            </p:custDataLst>
          </p:nvPr>
        </p:nvSpPr>
        <p:spPr>
          <a:xfrm>
            <a:off x="3694430" y="5518785"/>
            <a:ext cx="7452995"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支架作为桥架的主要支撑部件，由立柱、底座、托臂等构成，能够适应不同环境条件下的安装需求，通过螺栓连接实现桥架的稳固安装。</a:t>
            </a:r>
            <a:endParaRPr lang="zh-CN" altLang="en-US" sz="1600">
              <a:ln>
                <a:noFill/>
                <a:prstDash val="sysDot"/>
              </a:ln>
              <a:solidFill>
                <a:schemeClr val="tx1">
                  <a:lumMod val="85000"/>
                  <a:lumOff val="15000"/>
                </a:schemeClr>
              </a:solidFill>
              <a:latin typeface="+mn-ea"/>
              <a:cs typeface="+mn-ea"/>
              <a:sym typeface="+mn-ea"/>
            </a:endParaRPr>
          </a:p>
        </p:txBody>
      </p:sp>
      <p:sp>
        <p:nvSpPr>
          <p:cNvPr id="17" name="矩形 49"/>
          <p:cNvSpPr/>
          <p:nvPr>
            <p:custDataLst>
              <p:tags r:id="rId17"/>
            </p:custDataLst>
          </p:nvPr>
        </p:nvSpPr>
        <p:spPr>
          <a:xfrm>
            <a:off x="3694430" y="5182870"/>
            <a:ext cx="7452995"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b="1">
                <a:solidFill>
                  <a:schemeClr val="accent4"/>
                </a:solidFill>
                <a:latin typeface="+mn-ea"/>
                <a:cs typeface="+mn-ea"/>
              </a:rPr>
              <a:t>（</a:t>
            </a:r>
            <a:r>
              <a:rPr lang="en-US" altLang="zh-CN" b="1">
                <a:solidFill>
                  <a:schemeClr val="accent4"/>
                </a:solidFill>
                <a:latin typeface="+mn-ea"/>
                <a:cs typeface="+mn-ea"/>
              </a:rPr>
              <a:t>4</a:t>
            </a:r>
            <a:r>
              <a:rPr lang="zh-CN" altLang="en-US" b="1">
                <a:solidFill>
                  <a:schemeClr val="accent4"/>
                </a:solidFill>
                <a:latin typeface="+mn-ea"/>
                <a:cs typeface="+mn-ea"/>
              </a:rPr>
              <a:t>）支架。</a:t>
            </a:r>
            <a:endParaRPr lang="zh-CN" altLang="en-US" b="1">
              <a:solidFill>
                <a:schemeClr val="accent4"/>
              </a:solidFill>
              <a:latin typeface="+mn-ea"/>
              <a:cs typeface="+mn-ea"/>
            </a:endParaRPr>
          </a:p>
        </p:txBody>
      </p:sp>
    </p:spTree>
    <p:custDataLst>
      <p:tags r:id="rId18"/>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a:xfrm>
            <a:off x="5144135" y="0"/>
            <a:ext cx="7047865" cy="6858635"/>
          </a:xfrm>
          <a:prstGeom prst="rect">
            <a:avLst/>
          </a:prstGeom>
          <a:solidFill>
            <a:schemeClr val="bg1">
              <a:lumMod val="9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data/temp/978514d9-96e0-11f0-934a-8623cfdc5baf.jpg@base@tag=imgScale&amp;m=1&amp;w=1428&amp;h=1904&amp;q=95978514d9-96e0-11f0-934a-8623cfdc5baf"/>
          <p:cNvPicPr>
            <a:picLocks noChangeAspect="1"/>
          </p:cNvPicPr>
          <p:nvPr>
            <p:custDataLst>
              <p:tags r:id="rId2"/>
            </p:custDataLst>
          </p:nvPr>
        </p:nvPicPr>
        <p:blipFill>
          <a:blip r:embed="rId3"/>
          <a:srcRect/>
          <a:stretch>
            <a:fillRect/>
          </a:stretch>
        </p:blipFill>
        <p:spPr>
          <a:xfrm>
            <a:off x="0" y="0"/>
            <a:ext cx="5143500" cy="6858000"/>
          </a:xfrm>
          <a:prstGeom prst="rect">
            <a:avLst/>
          </a:prstGeom>
          <a:solidFill>
            <a:schemeClr val="accent1"/>
          </a:solidFill>
          <a:ln w="6350" cap="flat" cmpd="sng" algn="ctr">
            <a:solidFill>
              <a:schemeClr val="accent1">
                <a:alpha val="5000"/>
              </a:schemeClr>
            </a:solidFill>
            <a:prstDash val="solid"/>
            <a:round/>
            <a:headEnd type="none" w="med" len="med"/>
            <a:tailEnd type="none" w="med" len="med"/>
          </a:ln>
        </p:spPr>
      </p:pic>
      <p:sp useBgFill="1">
        <p:nvSpPr>
          <p:cNvPr id="12" name="矩形 11"/>
          <p:cNvSpPr/>
          <p:nvPr>
            <p:custDataLst>
              <p:tags r:id="rId4"/>
            </p:custDataLst>
          </p:nvPr>
        </p:nvSpPr>
        <p:spPr>
          <a:xfrm>
            <a:off x="4634865" y="815975"/>
            <a:ext cx="7557135" cy="557466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8" name="矩形 27"/>
          <p:cNvSpPr/>
          <p:nvPr>
            <p:custDataLst>
              <p:tags r:id="rId5"/>
            </p:custDataLst>
          </p:nvPr>
        </p:nvSpPr>
        <p:spPr>
          <a:xfrm>
            <a:off x="4634865" y="815975"/>
            <a:ext cx="7557135" cy="5574665"/>
          </a:xfrm>
          <a:prstGeom prst="rect">
            <a:avLst/>
          </a:prstGeom>
          <a:solidFill>
            <a:srgbClr val="FFFFFF">
              <a:alpha val="20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 name="任意多边形 3"/>
          <p:cNvSpPr/>
          <p:nvPr>
            <p:custDataLst>
              <p:tags r:id="rId6"/>
            </p:custDataLst>
          </p:nvPr>
        </p:nvSpPr>
        <p:spPr>
          <a:xfrm>
            <a:off x="4916170" y="1097280"/>
            <a:ext cx="7275195" cy="5012055"/>
          </a:xfrm>
          <a:custGeom>
            <a:avLst/>
            <a:gdLst>
              <a:gd name="connsiteX0" fmla="*/ 11099 w 11099"/>
              <a:gd name="connsiteY0" fmla="*/ 7180 h 7180"/>
              <a:gd name="connsiteX1" fmla="*/ 0 w 11099"/>
              <a:gd name="connsiteY1" fmla="*/ 7180 h 7180"/>
              <a:gd name="connsiteX2" fmla="*/ 0 w 11099"/>
              <a:gd name="connsiteY2" fmla="*/ 0 h 7180"/>
              <a:gd name="connsiteX3" fmla="*/ 11099 w 11099"/>
              <a:gd name="connsiteY3" fmla="*/ 0 h 7180"/>
            </a:gdLst>
            <a:ahLst/>
            <a:cxnLst>
              <a:cxn ang="0">
                <a:pos x="connsiteX0" y="connsiteY0"/>
              </a:cxn>
              <a:cxn ang="0">
                <a:pos x="connsiteX1" y="connsiteY1"/>
              </a:cxn>
              <a:cxn ang="0">
                <a:pos x="connsiteX2" y="connsiteY2"/>
              </a:cxn>
              <a:cxn ang="0">
                <a:pos x="connsiteX3" y="connsiteY3"/>
              </a:cxn>
            </a:cxnLst>
            <a:rect l="l" t="t" r="r" b="b"/>
            <a:pathLst>
              <a:path w="11099" h="7180">
                <a:moveTo>
                  <a:pt x="11099" y="7180"/>
                </a:moveTo>
                <a:lnTo>
                  <a:pt x="0" y="7180"/>
                </a:lnTo>
                <a:lnTo>
                  <a:pt x="0" y="0"/>
                </a:lnTo>
                <a:lnTo>
                  <a:pt x="11099" y="0"/>
                </a:lnTo>
              </a:path>
            </a:pathLst>
          </a:custGeom>
          <a:noFill/>
          <a:ln w="28575">
            <a:solidFill>
              <a:schemeClr val="accent1">
                <a:lumMod val="60000"/>
                <a:lumOff val="40000"/>
                <a:alpha val="4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标题 6"/>
          <p:cNvSpPr>
            <a:spLocks noGrp="1"/>
          </p:cNvSpPr>
          <p:nvPr>
            <p:ph type="title" idx="4294967295"/>
            <p:custDataLst>
              <p:tags r:id="rId7"/>
            </p:custDataLst>
          </p:nvPr>
        </p:nvSpPr>
        <p:spPr>
          <a:xfrm>
            <a:off x="5320665" y="1395095"/>
            <a:ext cx="6871335" cy="471805"/>
          </a:xfrm>
        </p:spPr>
        <p:txBody>
          <a:bodyPr/>
          <a:lstStyle/>
          <a:p>
            <a:r>
              <a:rPr lang="zh-CN" altLang="en-US" sz="3200">
                <a:solidFill>
                  <a:schemeClr val="accent2">
                    <a:lumMod val="75000"/>
                  </a:schemeClr>
                </a:solidFill>
              </a:rPr>
              <a:t>2. 桥架的安装范围与特点</a:t>
            </a:r>
            <a:endParaRPr lang="zh-CN" altLang="en-US" sz="3200">
              <a:solidFill>
                <a:schemeClr val="accent2">
                  <a:lumMod val="75000"/>
                </a:schemeClr>
              </a:solidFill>
              <a:ea typeface="宋体" panose="02010600030101010101" pitchFamily="2" charset="-122"/>
              <a:cs typeface="+mj-lt"/>
            </a:endParaRPr>
          </a:p>
        </p:txBody>
      </p:sp>
      <p:sp>
        <p:nvSpPr>
          <p:cNvPr id="2" name="边界"/>
          <p:cNvSpPr/>
          <p:nvPr>
            <p:custDataLst>
              <p:tags r:id="rId8"/>
            </p:custDataLst>
          </p:nvPr>
        </p:nvSpPr>
        <p:spPr>
          <a:xfrm>
            <a:off x="5204460" y="2046073"/>
            <a:ext cx="6261035" cy="3495955"/>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cxnSp>
        <p:nvCxnSpPr>
          <p:cNvPr id="3" name="直接连接符 31"/>
          <p:cNvCxnSpPr/>
          <p:nvPr>
            <p:custDataLst>
              <p:tags r:id="rId9"/>
            </p:custDataLst>
          </p:nvPr>
        </p:nvCxnSpPr>
        <p:spPr>
          <a:xfrm>
            <a:off x="5203825" y="3165691"/>
            <a:ext cx="6234427" cy="0"/>
          </a:xfrm>
          <a:prstGeom prst="line">
            <a:avLst/>
          </a:prstGeom>
          <a:ln w="12700">
            <a:solidFill>
              <a:schemeClr val="accent2">
                <a:alpha val="75000"/>
              </a:schemeClr>
            </a:solidFill>
          </a:ln>
        </p:spPr>
        <p:style>
          <a:lnRef idx="2">
            <a:schemeClr val="accent1"/>
          </a:lnRef>
          <a:fillRef idx="0">
            <a:srgbClr val="FFFFFF"/>
          </a:fillRef>
          <a:effectRef idx="0">
            <a:srgbClr val="FFFFFF"/>
          </a:effectRef>
          <a:fontRef idx="minor">
            <a:schemeClr val="tx1"/>
          </a:fontRef>
        </p:style>
      </p:cxnSp>
      <p:cxnSp>
        <p:nvCxnSpPr>
          <p:cNvPr id="4" name="直接连接符 9"/>
          <p:cNvCxnSpPr/>
          <p:nvPr>
            <p:custDataLst>
              <p:tags r:id="rId10"/>
            </p:custDataLst>
          </p:nvPr>
        </p:nvCxnSpPr>
        <p:spPr>
          <a:xfrm>
            <a:off x="5203825" y="4421214"/>
            <a:ext cx="6234427" cy="0"/>
          </a:xfrm>
          <a:prstGeom prst="line">
            <a:avLst/>
          </a:prstGeom>
          <a:ln w="12700">
            <a:solidFill>
              <a:schemeClr val="accent3">
                <a:alpha val="75000"/>
              </a:schemeClr>
            </a:solidFill>
          </a:ln>
        </p:spPr>
        <p:style>
          <a:lnRef idx="2">
            <a:schemeClr val="accent1"/>
          </a:lnRef>
          <a:fillRef idx="0">
            <a:srgbClr val="FFFFFF"/>
          </a:fillRef>
          <a:effectRef idx="0">
            <a:srgbClr val="FFFFFF"/>
          </a:effectRef>
          <a:fontRef idx="minor">
            <a:schemeClr val="tx1"/>
          </a:fontRef>
        </p:style>
      </p:cxnSp>
      <p:sp>
        <p:nvSpPr>
          <p:cNvPr id="8" name="矩形 33"/>
          <p:cNvSpPr/>
          <p:nvPr>
            <p:custDataLst>
              <p:tags r:id="rId11"/>
            </p:custDataLst>
          </p:nvPr>
        </p:nvSpPr>
        <p:spPr>
          <a:xfrm>
            <a:off x="5203825" y="2418080"/>
            <a:ext cx="6677660" cy="611505"/>
          </a:xfrm>
          <a:prstGeom prst="rect">
            <a:avLst/>
          </a:prstGeom>
          <a:ln>
            <a:noFill/>
            <a:prstDash val="sysDash"/>
          </a:ln>
        </p:spPr>
        <p:txBody>
          <a:bodyPr vert="horz" wrap="square" lIns="0" tIns="0" rIns="0" bIns="0" rtlCol="0" anchor="t" anchorCtr="0">
            <a:noAutofit/>
          </a:bodyPr>
          <a:p>
            <a:pPr indent="-228600" fontAlgn="auto">
              <a:lnSpc>
                <a:spcPct val="13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桥架安装可根据现场条件进行水平或垂直敷设，包括转角、</a:t>
            </a:r>
            <a:r>
              <a:rPr lang="en-US" altLang="zh-CN" sz="1600" dirty="0">
                <a:ln>
                  <a:noFill/>
                  <a:prstDash val="sysDot"/>
                </a:ln>
                <a:solidFill>
                  <a:schemeClr val="tx1">
                    <a:lumMod val="85000"/>
                    <a:lumOff val="15000"/>
                  </a:schemeClr>
                </a:solidFill>
                <a:latin typeface="+mn-ea"/>
                <a:cs typeface="+mn-ea"/>
                <a:sym typeface="+mn-ea"/>
              </a:rPr>
              <a:t>T</a:t>
            </a:r>
            <a:r>
              <a:rPr lang="zh-CN" altLang="en-US" sz="1600" dirty="0">
                <a:ln>
                  <a:noFill/>
                  <a:prstDash val="sysDot"/>
                </a:ln>
                <a:solidFill>
                  <a:schemeClr val="tx1">
                    <a:lumMod val="85000"/>
                    <a:lumOff val="15000"/>
                  </a:schemeClr>
                </a:solidFill>
                <a:latin typeface="+mn-ea"/>
                <a:cs typeface="+mn-ea"/>
                <a:sym typeface="+mn-ea"/>
              </a:rPr>
              <a:t>字形、十字形分支等多种布局，以及调宽、调高、变径等调整，以适应不同安装需求。</a:t>
            </a:r>
            <a:endParaRPr lang="zh-CN" altLang="en-US" sz="1600" dirty="0">
              <a:ln>
                <a:noFill/>
                <a:prstDash val="sysDot"/>
              </a:ln>
              <a:solidFill>
                <a:schemeClr val="tx1">
                  <a:lumMod val="85000"/>
                  <a:lumOff val="15000"/>
                </a:schemeClr>
              </a:solidFill>
              <a:latin typeface="+mn-ea"/>
              <a:cs typeface="+mn-ea"/>
              <a:sym typeface="+mn-ea"/>
            </a:endParaRPr>
          </a:p>
        </p:txBody>
      </p:sp>
      <p:sp>
        <p:nvSpPr>
          <p:cNvPr id="9" name="矩形 34"/>
          <p:cNvSpPr/>
          <p:nvPr>
            <p:custDataLst>
              <p:tags r:id="rId12"/>
            </p:custDataLst>
          </p:nvPr>
        </p:nvSpPr>
        <p:spPr>
          <a:xfrm>
            <a:off x="5203825" y="2046073"/>
            <a:ext cx="6233792" cy="365797"/>
          </a:xfrm>
          <a:prstGeom prst="rect">
            <a:avLst/>
          </a:prstGeom>
          <a:ln>
            <a:noFill/>
            <a:prstDash val="sysDash"/>
          </a:ln>
        </p:spPr>
        <p:txBody>
          <a:bodyPr vert="horz" wrap="square" lIns="0" tIns="0" rIns="0" bIns="0" rtlCol="0" anchor="b" anchorCtr="0">
            <a:noAutofit/>
          </a:bodyPr>
          <a:p>
            <a:pPr>
              <a:spcBef>
                <a:spcPct val="0"/>
              </a:spcBef>
              <a:spcAft>
                <a:spcPct val="0"/>
              </a:spcAft>
            </a:pPr>
            <a:r>
              <a:rPr lang="zh-CN" altLang="en-US" b="1" dirty="0">
                <a:ln>
                  <a:noFill/>
                  <a:prstDash val="sysDot"/>
                </a:ln>
                <a:solidFill>
                  <a:schemeClr val="accent1"/>
                </a:solidFill>
                <a:latin typeface="+mn-ea"/>
                <a:cs typeface="+mn-ea"/>
                <a:sym typeface="+mn-ea"/>
              </a:rPr>
              <a:t>桥架安装的灵活性</a:t>
            </a:r>
            <a:endParaRPr lang="zh-CN" altLang="en-US" b="1" dirty="0">
              <a:ln>
                <a:noFill/>
                <a:prstDash val="sysDot"/>
              </a:ln>
              <a:solidFill>
                <a:schemeClr val="accent1"/>
              </a:solidFill>
              <a:latin typeface="+mn-ea"/>
              <a:cs typeface="+mn-ea"/>
              <a:sym typeface="+mn-ea"/>
            </a:endParaRPr>
          </a:p>
        </p:txBody>
      </p:sp>
      <p:sp>
        <p:nvSpPr>
          <p:cNvPr id="11" name="矩形 35"/>
          <p:cNvSpPr/>
          <p:nvPr>
            <p:custDataLst>
              <p:tags r:id="rId13"/>
            </p:custDataLst>
          </p:nvPr>
        </p:nvSpPr>
        <p:spPr>
          <a:xfrm>
            <a:off x="5203825" y="3673475"/>
            <a:ext cx="6678295" cy="611505"/>
          </a:xfrm>
          <a:prstGeom prst="rect">
            <a:avLst/>
          </a:prstGeom>
          <a:ln>
            <a:noFill/>
            <a:prstDash val="sysDash"/>
          </a:ln>
        </p:spPr>
        <p:txBody>
          <a:bodyPr vert="horz" wrap="square" lIns="0" tIns="0" rIns="0" bIns="0" rtlCol="0" anchor="t" anchorCtr="0">
            <a:noAutofit/>
          </a:bodyPr>
          <a:p>
            <a:pPr indent="-228600" fontAlgn="auto">
              <a:lnSpc>
                <a:spcPct val="13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在安装大型多层桥架时，应采用工字钢立柱对称敷设，以避免偏载过大，确保结构安全，防止潜在的安全隐患。</a:t>
            </a:r>
            <a:endParaRPr lang="zh-CN" altLang="en-US" sz="1600" dirty="0">
              <a:ln>
                <a:noFill/>
                <a:prstDash val="sysDot"/>
              </a:ln>
              <a:solidFill>
                <a:schemeClr val="tx1">
                  <a:lumMod val="85000"/>
                  <a:lumOff val="15000"/>
                </a:schemeClr>
              </a:solidFill>
              <a:latin typeface="+mn-ea"/>
              <a:cs typeface="+mn-ea"/>
              <a:sym typeface="+mn-ea"/>
            </a:endParaRPr>
          </a:p>
        </p:txBody>
      </p:sp>
      <p:sp>
        <p:nvSpPr>
          <p:cNvPr id="13" name="矩形 36"/>
          <p:cNvSpPr/>
          <p:nvPr>
            <p:custDataLst>
              <p:tags r:id="rId14"/>
            </p:custDataLst>
          </p:nvPr>
        </p:nvSpPr>
        <p:spPr>
          <a:xfrm>
            <a:off x="5203825" y="3302230"/>
            <a:ext cx="6233792" cy="365162"/>
          </a:xfrm>
          <a:prstGeom prst="rect">
            <a:avLst/>
          </a:prstGeom>
          <a:ln>
            <a:noFill/>
            <a:prstDash val="sysDash"/>
          </a:ln>
        </p:spPr>
        <p:txBody>
          <a:bodyPr vert="horz" wrap="square" lIns="0" tIns="0" rIns="0" bIns="0" rtlCol="0" anchor="b" anchorCtr="0">
            <a:noAutofit/>
          </a:bodyPr>
          <a:p>
            <a:pPr>
              <a:spcBef>
                <a:spcPct val="0"/>
              </a:spcBef>
              <a:spcAft>
                <a:spcPct val="0"/>
              </a:spcAft>
            </a:pPr>
            <a:r>
              <a:rPr lang="zh-CN" altLang="en-US" b="1" dirty="0">
                <a:ln>
                  <a:noFill/>
                  <a:prstDash val="sysDot"/>
                </a:ln>
                <a:solidFill>
                  <a:schemeClr val="accent2"/>
                </a:solidFill>
                <a:latin typeface="+mn-ea"/>
                <a:cs typeface="+mn-ea"/>
                <a:sym typeface="+mn-ea"/>
              </a:rPr>
              <a:t>多层桥架的安装要求</a:t>
            </a:r>
            <a:endParaRPr lang="zh-CN" altLang="en-US" b="1" dirty="0">
              <a:ln>
                <a:noFill/>
                <a:prstDash val="sysDot"/>
              </a:ln>
              <a:solidFill>
                <a:schemeClr val="accent2"/>
              </a:solidFill>
              <a:latin typeface="+mn-ea"/>
              <a:cs typeface="+mn-ea"/>
              <a:sym typeface="+mn-ea"/>
            </a:endParaRPr>
          </a:p>
        </p:txBody>
      </p:sp>
      <p:sp>
        <p:nvSpPr>
          <p:cNvPr id="14" name="矩形 38"/>
          <p:cNvSpPr/>
          <p:nvPr>
            <p:custDataLst>
              <p:tags r:id="rId15"/>
            </p:custDataLst>
          </p:nvPr>
        </p:nvSpPr>
        <p:spPr>
          <a:xfrm>
            <a:off x="5203825" y="4929505"/>
            <a:ext cx="6678295" cy="611505"/>
          </a:xfrm>
          <a:prstGeom prst="rect">
            <a:avLst/>
          </a:prstGeom>
          <a:ln>
            <a:noFill/>
            <a:prstDash val="sysDash"/>
          </a:ln>
        </p:spPr>
        <p:txBody>
          <a:bodyPr vert="horz" wrap="square" lIns="0" tIns="0" rIns="0" bIns="0" rtlCol="0" anchor="t" anchorCtr="0">
            <a:noAutofit/>
          </a:bodyPr>
          <a:p>
            <a:pPr indent="-228600" fontAlgn="auto">
              <a:lnSpc>
                <a:spcPct val="13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桥架可安装成悬吊式、直立式、侧壁式、单边、双边和多层等多种形式，以满足不同场合的使用需求。</a:t>
            </a:r>
            <a:endParaRPr lang="zh-CN" altLang="en-US" sz="1600" dirty="0">
              <a:ln>
                <a:noFill/>
                <a:prstDash val="sysDot"/>
              </a:ln>
              <a:solidFill>
                <a:schemeClr val="tx1">
                  <a:lumMod val="85000"/>
                  <a:lumOff val="15000"/>
                </a:schemeClr>
              </a:solidFill>
              <a:latin typeface="+mn-ea"/>
              <a:cs typeface="+mn-ea"/>
              <a:sym typeface="+mn-ea"/>
            </a:endParaRPr>
          </a:p>
        </p:txBody>
      </p:sp>
      <p:sp>
        <p:nvSpPr>
          <p:cNvPr id="15" name="矩形 39"/>
          <p:cNvSpPr/>
          <p:nvPr>
            <p:custDataLst>
              <p:tags r:id="rId16"/>
            </p:custDataLst>
          </p:nvPr>
        </p:nvSpPr>
        <p:spPr>
          <a:xfrm>
            <a:off x="5203825" y="4557752"/>
            <a:ext cx="6233792" cy="365162"/>
          </a:xfrm>
          <a:prstGeom prst="rect">
            <a:avLst/>
          </a:prstGeom>
          <a:ln>
            <a:noFill/>
            <a:prstDash val="sysDash"/>
          </a:ln>
        </p:spPr>
        <p:txBody>
          <a:bodyPr vert="horz" wrap="square" lIns="0" tIns="0" rIns="0" bIns="0" rtlCol="0" anchor="b" anchorCtr="0">
            <a:noAutofit/>
          </a:bodyPr>
          <a:p>
            <a:pPr>
              <a:spcBef>
                <a:spcPct val="0"/>
              </a:spcBef>
              <a:spcAft>
                <a:spcPct val="0"/>
              </a:spcAft>
            </a:pPr>
            <a:r>
              <a:rPr lang="zh-CN" altLang="en-US" b="1" dirty="0">
                <a:ln>
                  <a:noFill/>
                  <a:prstDash val="sysDot"/>
                </a:ln>
                <a:solidFill>
                  <a:schemeClr val="accent3"/>
                </a:solidFill>
                <a:latin typeface="+mn-ea"/>
                <a:cs typeface="+mn-ea"/>
                <a:sym typeface="+mn-ea"/>
              </a:rPr>
              <a:t>桥架安装的多样化形式</a:t>
            </a:r>
            <a:endParaRPr lang="zh-CN" altLang="en-US" b="1" dirty="0">
              <a:ln>
                <a:noFill/>
                <a:prstDash val="sysDot"/>
              </a:ln>
              <a:solidFill>
                <a:schemeClr val="accent3"/>
              </a:solidFill>
              <a:latin typeface="+mn-ea"/>
              <a:cs typeface="+mn-ea"/>
              <a:sym typeface="+mn-ea"/>
            </a:endParaRPr>
          </a:p>
        </p:txBody>
      </p:sp>
    </p:spTree>
    <p:custDataLst>
      <p:tags r:id="rId17"/>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1664970" y="912495"/>
            <a:ext cx="9831070" cy="41275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en-US" sz="3200">
                <a:solidFill>
                  <a:schemeClr val="accent2">
                    <a:lumMod val="75000"/>
                  </a:schemeClr>
                </a:solidFill>
              </a:rPr>
              <a:t>3. </a:t>
            </a:r>
            <a:r>
              <a:rPr lang="zh-CN" altLang="en-US" sz="3200">
                <a:solidFill>
                  <a:schemeClr val="accent2">
                    <a:lumMod val="75000"/>
                  </a:schemeClr>
                </a:solidFill>
              </a:rPr>
              <a:t>桥架安装的注意事项</a:t>
            </a:r>
            <a:endParaRPr lang="zh-CN" altLang="en-US" sz="3200">
              <a:solidFill>
                <a:schemeClr val="accent2">
                  <a:lumMod val="75000"/>
                </a:schemeClr>
              </a:solidFill>
            </a:endParaRPr>
          </a:p>
        </p:txBody>
      </p:sp>
      <p:sp>
        <p:nvSpPr>
          <p:cNvPr id="19" name="矩形 4"/>
          <p:cNvSpPr/>
          <p:nvPr>
            <p:custDataLst>
              <p:tags r:id="rId2"/>
            </p:custDataLst>
          </p:nvPr>
        </p:nvSpPr>
        <p:spPr>
          <a:xfrm>
            <a:off x="915033" y="1758568"/>
            <a:ext cx="2985177" cy="398800"/>
          </a:xfrm>
          <a:prstGeom prst="rect">
            <a:avLst/>
          </a:prstGeom>
          <a:noFill/>
        </p:spPr>
        <p:txBody>
          <a:bodyPr wrap="square" lIns="0" tIns="0" rIns="0" bIns="0" rtlCol="0">
            <a:noAutofit/>
          </a:bodyPr>
          <a:p>
            <a:pPr algn="r">
              <a:spcBef>
                <a:spcPct val="0"/>
              </a:spcBef>
              <a:spcAft>
                <a:spcPct val="0"/>
              </a:spcAft>
            </a:pPr>
            <a:r>
              <a:rPr lang="zh-CN" altLang="en-US" b="1">
                <a:solidFill>
                  <a:schemeClr val="accent1"/>
                </a:solidFill>
                <a:latin typeface="+mn-ea"/>
                <a:cs typeface="+mn-ea"/>
                <a:sym typeface="+mn-ea"/>
              </a:rPr>
              <a:t>载荷与支撑间距的考虑</a:t>
            </a:r>
            <a:endParaRPr lang="zh-CN" altLang="en-US" b="1">
              <a:solidFill>
                <a:schemeClr val="accent1"/>
              </a:solidFill>
              <a:latin typeface="+mn-ea"/>
              <a:cs typeface="+mn-ea"/>
              <a:sym typeface="+mn-ea"/>
            </a:endParaRPr>
          </a:p>
        </p:txBody>
      </p:sp>
      <p:sp>
        <p:nvSpPr>
          <p:cNvPr id="20" name="矩形 7"/>
          <p:cNvSpPr/>
          <p:nvPr>
            <p:custDataLst>
              <p:tags r:id="rId3"/>
            </p:custDataLst>
          </p:nvPr>
        </p:nvSpPr>
        <p:spPr>
          <a:xfrm>
            <a:off x="915033" y="2243097"/>
            <a:ext cx="2985177" cy="865549"/>
          </a:xfrm>
          <a:prstGeom prst="rect">
            <a:avLst/>
          </a:prstGeom>
          <a:noFill/>
        </p:spPr>
        <p:txBody>
          <a:bodyPr wrap="square" lIns="0" tIns="0" rIns="0" bIns="0" rtlCol="0">
            <a:noAutofit/>
          </a:bodyPr>
          <a:p>
            <a:pPr algn="l">
              <a:lnSpc>
                <a:spcPct val="150000"/>
              </a:lnSpc>
              <a:spcBef>
                <a:spcPct val="0"/>
              </a:spcBef>
              <a:spcAft>
                <a:spcPct val="0"/>
              </a:spcAft>
            </a:pPr>
            <a:r>
              <a:rPr lang="zh-CN" altLang="en-US" sz="1600">
                <a:solidFill>
                  <a:schemeClr val="tx1">
                    <a:lumMod val="85000"/>
                    <a:lumOff val="15000"/>
                  </a:schemeClr>
                </a:solidFill>
                <a:latin typeface="+mn-ea"/>
                <a:cs typeface="+mn-ea"/>
                <a:sym typeface="+mn-ea"/>
              </a:rPr>
              <a:t>安装桥架时，必须确保最大载荷和支撑间距不超过允许值，以保证结构安全和电缆的正常运行。</a:t>
            </a:r>
            <a:endParaRPr lang="zh-CN" altLang="en-US" sz="1600">
              <a:solidFill>
                <a:schemeClr val="tx1">
                  <a:lumMod val="85000"/>
                  <a:lumOff val="15000"/>
                </a:schemeClr>
              </a:solidFill>
              <a:latin typeface="+mn-ea"/>
              <a:cs typeface="+mn-ea"/>
              <a:sym typeface="+mn-ea"/>
            </a:endParaRPr>
          </a:p>
        </p:txBody>
      </p:sp>
      <p:cxnSp>
        <p:nvCxnSpPr>
          <p:cNvPr id="23" name="直接箭头连接符 3"/>
          <p:cNvCxnSpPr/>
          <p:nvPr>
            <p:custDataLst>
              <p:tags r:id="rId4"/>
            </p:custDataLst>
          </p:nvPr>
        </p:nvCxnSpPr>
        <p:spPr>
          <a:xfrm>
            <a:off x="1929815" y="2174514"/>
            <a:ext cx="1970506" cy="0"/>
          </a:xfrm>
          <a:prstGeom prst="straightConnector1">
            <a:avLst/>
          </a:prstGeom>
          <a:ln w="12700">
            <a:solidFill>
              <a:schemeClr val="accent1"/>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24" name="泪滴形 5"/>
          <p:cNvSpPr/>
          <p:nvPr>
            <p:custDataLst>
              <p:tags r:id="rId5"/>
            </p:custDataLst>
          </p:nvPr>
        </p:nvSpPr>
        <p:spPr>
          <a:xfrm flipH="1">
            <a:off x="4130838" y="1592189"/>
            <a:ext cx="1682201" cy="1682201"/>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a:solidFill>
                <a:schemeClr val="lt1"/>
              </a:solidFill>
            </a:endParaRPr>
          </a:p>
        </p:txBody>
      </p:sp>
      <p:sp>
        <p:nvSpPr>
          <p:cNvPr id="25" name="泪滴形 9"/>
          <p:cNvSpPr/>
          <p:nvPr>
            <p:custDataLst>
              <p:tags r:id="rId6"/>
            </p:custDataLst>
          </p:nvPr>
        </p:nvSpPr>
        <p:spPr>
          <a:xfrm>
            <a:off x="6207394" y="1592189"/>
            <a:ext cx="1682201" cy="1682201"/>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a:solidFill>
                <a:schemeClr val="lt1"/>
              </a:solidFill>
            </a:endParaRPr>
          </a:p>
        </p:txBody>
      </p:sp>
      <p:sp>
        <p:nvSpPr>
          <p:cNvPr id="26" name="泪滴形 10"/>
          <p:cNvSpPr/>
          <p:nvPr>
            <p:custDataLst>
              <p:tags r:id="rId7"/>
            </p:custDataLst>
          </p:nvPr>
        </p:nvSpPr>
        <p:spPr>
          <a:xfrm rot="16200000" flipH="1">
            <a:off x="4130838" y="3559520"/>
            <a:ext cx="1682201" cy="1682201"/>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a:solidFill>
                <a:schemeClr val="lt1"/>
              </a:solidFill>
            </a:endParaRPr>
          </a:p>
        </p:txBody>
      </p:sp>
      <p:sp>
        <p:nvSpPr>
          <p:cNvPr id="29" name="泪滴形 11"/>
          <p:cNvSpPr/>
          <p:nvPr>
            <p:custDataLst>
              <p:tags r:id="rId8"/>
            </p:custDataLst>
          </p:nvPr>
        </p:nvSpPr>
        <p:spPr>
          <a:xfrm rot="5400000">
            <a:off x="6208029" y="3559520"/>
            <a:ext cx="1682201" cy="1682201"/>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a:solidFill>
                <a:schemeClr val="lt1"/>
              </a:solidFill>
            </a:endParaRPr>
          </a:p>
        </p:txBody>
      </p:sp>
      <p:sp>
        <p:nvSpPr>
          <p:cNvPr id="31" name="矩形 8"/>
          <p:cNvSpPr/>
          <p:nvPr>
            <p:custDataLst>
              <p:tags r:id="rId9"/>
            </p:custDataLst>
          </p:nvPr>
        </p:nvSpPr>
        <p:spPr>
          <a:xfrm>
            <a:off x="915033" y="3725898"/>
            <a:ext cx="2985177" cy="398800"/>
          </a:xfrm>
          <a:prstGeom prst="rect">
            <a:avLst/>
          </a:prstGeom>
          <a:noFill/>
        </p:spPr>
        <p:txBody>
          <a:bodyPr wrap="square" lIns="0" tIns="0" rIns="0" bIns="0" rtlCol="0">
            <a:noAutofit/>
          </a:bodyPr>
          <a:p>
            <a:pPr algn="r">
              <a:spcBef>
                <a:spcPct val="0"/>
              </a:spcBef>
              <a:spcAft>
                <a:spcPct val="0"/>
              </a:spcAft>
            </a:pPr>
            <a:r>
              <a:rPr lang="zh-CN" altLang="en-US" b="1">
                <a:solidFill>
                  <a:schemeClr val="accent4"/>
                </a:solidFill>
                <a:latin typeface="+mn-ea"/>
                <a:cs typeface="+mn-ea"/>
                <a:sym typeface="+mn-ea"/>
              </a:rPr>
              <a:t>桥架的接地与保护措施</a:t>
            </a:r>
            <a:endParaRPr lang="zh-CN" altLang="en-US" b="1">
              <a:solidFill>
                <a:schemeClr val="accent4"/>
              </a:solidFill>
              <a:latin typeface="+mn-ea"/>
              <a:cs typeface="+mn-ea"/>
              <a:sym typeface="+mn-ea"/>
            </a:endParaRPr>
          </a:p>
        </p:txBody>
      </p:sp>
      <p:sp>
        <p:nvSpPr>
          <p:cNvPr id="32" name="矩形 26"/>
          <p:cNvSpPr/>
          <p:nvPr>
            <p:custDataLst>
              <p:tags r:id="rId10"/>
            </p:custDataLst>
          </p:nvPr>
        </p:nvSpPr>
        <p:spPr>
          <a:xfrm>
            <a:off x="915033" y="4210428"/>
            <a:ext cx="2985177" cy="865549"/>
          </a:xfrm>
          <a:prstGeom prst="rect">
            <a:avLst/>
          </a:prstGeom>
          <a:noFill/>
        </p:spPr>
        <p:txBody>
          <a:bodyPr wrap="square" lIns="0" tIns="0" rIns="0" bIns="0" rtlCol="0">
            <a:noAutofit/>
          </a:bodyPr>
          <a:p>
            <a:pPr algn="l">
              <a:lnSpc>
                <a:spcPct val="150000"/>
              </a:lnSpc>
              <a:spcBef>
                <a:spcPct val="0"/>
              </a:spcBef>
              <a:spcAft>
                <a:spcPct val="0"/>
              </a:spcAft>
            </a:pPr>
            <a:r>
              <a:rPr lang="zh-CN" altLang="en-US" sz="1600">
                <a:solidFill>
                  <a:schemeClr val="tx1">
                    <a:lumMod val="85000"/>
                    <a:lumOff val="15000"/>
                  </a:schemeClr>
                </a:solidFill>
                <a:latin typeface="+mn-ea"/>
                <a:cs typeface="+mn-ea"/>
                <a:sym typeface="+mn-ea"/>
              </a:rPr>
              <a:t>电缆桥架应进行可靠接地，室外安装时顶层应加装保护罩以防日晒雨淋。焊接作业时，焊缝厚度和防腐处理也需符合规范要求。</a:t>
            </a:r>
            <a:endParaRPr lang="zh-CN" altLang="en-US" sz="1600">
              <a:solidFill>
                <a:schemeClr val="tx1">
                  <a:lumMod val="85000"/>
                  <a:lumOff val="15000"/>
                </a:schemeClr>
              </a:solidFill>
              <a:latin typeface="+mn-ea"/>
              <a:cs typeface="+mn-ea"/>
              <a:sym typeface="+mn-ea"/>
            </a:endParaRPr>
          </a:p>
        </p:txBody>
      </p:sp>
      <p:cxnSp>
        <p:nvCxnSpPr>
          <p:cNvPr id="33" name="直接箭头连接符 14"/>
          <p:cNvCxnSpPr/>
          <p:nvPr>
            <p:custDataLst>
              <p:tags r:id="rId11"/>
            </p:custDataLst>
          </p:nvPr>
        </p:nvCxnSpPr>
        <p:spPr>
          <a:xfrm>
            <a:off x="1929815" y="4141845"/>
            <a:ext cx="1970506" cy="0"/>
          </a:xfrm>
          <a:prstGeom prst="straightConnector1">
            <a:avLst/>
          </a:prstGeom>
          <a:ln w="12700">
            <a:solidFill>
              <a:schemeClr val="accent4"/>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34" name="矩形 27"/>
          <p:cNvSpPr/>
          <p:nvPr>
            <p:custDataLst>
              <p:tags r:id="rId12"/>
            </p:custDataLst>
          </p:nvPr>
        </p:nvSpPr>
        <p:spPr>
          <a:xfrm>
            <a:off x="8159484" y="1757933"/>
            <a:ext cx="2965834" cy="398800"/>
          </a:xfrm>
          <a:prstGeom prst="rect">
            <a:avLst/>
          </a:prstGeom>
          <a:noFill/>
        </p:spPr>
        <p:txBody>
          <a:bodyPr wrap="square" lIns="0" tIns="0" rIns="0" bIns="0" rtlCol="0">
            <a:noAutofit/>
          </a:bodyPr>
          <a:p>
            <a:pPr>
              <a:spcBef>
                <a:spcPct val="0"/>
              </a:spcBef>
              <a:spcAft>
                <a:spcPct val="0"/>
              </a:spcAft>
            </a:pPr>
            <a:r>
              <a:rPr lang="zh-CN" altLang="en-US" b="1">
                <a:solidFill>
                  <a:schemeClr val="accent2"/>
                </a:solidFill>
                <a:latin typeface="+mn-ea"/>
                <a:cs typeface="+mn-ea"/>
                <a:sym typeface="+mn-ea"/>
              </a:rPr>
              <a:t>桥架宽度与隔板的使用</a:t>
            </a:r>
            <a:endParaRPr lang="zh-CN" altLang="en-US" b="1">
              <a:solidFill>
                <a:schemeClr val="accent2"/>
              </a:solidFill>
              <a:latin typeface="+mn-ea"/>
              <a:cs typeface="+mn-ea"/>
              <a:sym typeface="+mn-ea"/>
            </a:endParaRPr>
          </a:p>
        </p:txBody>
      </p:sp>
      <p:cxnSp>
        <p:nvCxnSpPr>
          <p:cNvPr id="35" name="直接箭头连接符 17"/>
          <p:cNvCxnSpPr/>
          <p:nvPr>
            <p:custDataLst>
              <p:tags r:id="rId13"/>
            </p:custDataLst>
          </p:nvPr>
        </p:nvCxnSpPr>
        <p:spPr>
          <a:xfrm flipH="1">
            <a:off x="8159484" y="2173879"/>
            <a:ext cx="1970506" cy="0"/>
          </a:xfrm>
          <a:prstGeom prst="straightConnector1">
            <a:avLst/>
          </a:prstGeom>
          <a:ln w="12700">
            <a:solidFill>
              <a:schemeClr val="accent2"/>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36" name="矩形 29"/>
          <p:cNvSpPr/>
          <p:nvPr>
            <p:custDataLst>
              <p:tags r:id="rId14"/>
            </p:custDataLst>
          </p:nvPr>
        </p:nvSpPr>
        <p:spPr>
          <a:xfrm>
            <a:off x="8159484" y="3725263"/>
            <a:ext cx="2965833" cy="398800"/>
          </a:xfrm>
          <a:prstGeom prst="rect">
            <a:avLst/>
          </a:prstGeom>
          <a:noFill/>
        </p:spPr>
        <p:txBody>
          <a:bodyPr wrap="square" lIns="0" tIns="0" rIns="0" bIns="0" rtlCol="0">
            <a:noAutofit/>
          </a:bodyPr>
          <a:p>
            <a:pPr>
              <a:spcBef>
                <a:spcPct val="0"/>
              </a:spcBef>
              <a:spcAft>
                <a:spcPct val="0"/>
              </a:spcAft>
            </a:pPr>
            <a:r>
              <a:rPr lang="zh-CN" altLang="en-US" b="1">
                <a:solidFill>
                  <a:schemeClr val="accent3"/>
                </a:solidFill>
                <a:latin typeface="+mn-ea"/>
                <a:cs typeface="+mn-ea"/>
                <a:sym typeface="+mn-ea"/>
              </a:rPr>
              <a:t>桥架连接与固定要点</a:t>
            </a:r>
            <a:endParaRPr lang="zh-CN" altLang="en-US" b="1">
              <a:solidFill>
                <a:schemeClr val="accent3"/>
              </a:solidFill>
              <a:latin typeface="+mn-ea"/>
              <a:cs typeface="+mn-ea"/>
              <a:sym typeface="+mn-ea"/>
            </a:endParaRPr>
          </a:p>
        </p:txBody>
      </p:sp>
      <p:cxnSp>
        <p:nvCxnSpPr>
          <p:cNvPr id="37" name="直接箭头连接符 20"/>
          <p:cNvCxnSpPr/>
          <p:nvPr>
            <p:custDataLst>
              <p:tags r:id="rId15"/>
            </p:custDataLst>
          </p:nvPr>
        </p:nvCxnSpPr>
        <p:spPr>
          <a:xfrm flipH="1">
            <a:off x="8159484" y="4141210"/>
            <a:ext cx="1970506" cy="0"/>
          </a:xfrm>
          <a:prstGeom prst="straightConnector1">
            <a:avLst/>
          </a:prstGeom>
          <a:ln w="12700">
            <a:solidFill>
              <a:schemeClr val="accent3"/>
            </a:solidFill>
            <a:headEnd type="oval"/>
            <a:tailEnd type="none"/>
          </a:ln>
        </p:spPr>
        <p:style>
          <a:lnRef idx="1">
            <a:schemeClr val="accent1"/>
          </a:lnRef>
          <a:fillRef idx="0">
            <a:schemeClr val="accent1"/>
          </a:fillRef>
          <a:effectRef idx="0">
            <a:schemeClr val="accent1"/>
          </a:effectRef>
          <a:fontRef idx="minor">
            <a:schemeClr val="tx1"/>
          </a:fontRef>
        </p:style>
      </p:cxnSp>
      <p:pic>
        <p:nvPicPr>
          <p:cNvPr id="38" name="图片 7" descr="343435383038363b343532323338393bbacfd7f7bbfad6c6"/>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4671250" y="2133237"/>
            <a:ext cx="600741" cy="600741"/>
          </a:xfrm>
          <a:prstGeom prst="rect">
            <a:avLst/>
          </a:prstGeom>
          <a:effectLst>
            <a:reflection blurRad="6350" stA="29000" endPos="35000" dist="50800" dir="5400000" sy="-100000" algn="bl" rotWithShape="0"/>
          </a:effectLst>
        </p:spPr>
      </p:pic>
      <p:sp>
        <p:nvSpPr>
          <p:cNvPr id="39" name="菱形 21"/>
          <p:cNvSpPr/>
          <p:nvPr>
            <p:custDataLst>
              <p:tags r:id="rId19"/>
            </p:custDataLst>
          </p:nvPr>
        </p:nvSpPr>
        <p:spPr>
          <a:xfrm>
            <a:off x="5741280" y="3186756"/>
            <a:ext cx="538508" cy="538508"/>
          </a:xfrm>
          <a:prstGeom prst="diamond">
            <a:avLst/>
          </a:prstGeom>
          <a:solidFill>
            <a:schemeClr val="accent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a:solidFill>
                <a:schemeClr val="lt1"/>
              </a:solidFill>
            </a:endParaRPr>
          </a:p>
        </p:txBody>
      </p:sp>
      <p:pic>
        <p:nvPicPr>
          <p:cNvPr id="40" name="图片 5" descr="343435383036303b343532343134393bcdb7c4d4b7e7b1a9"/>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4690936" y="4120254"/>
            <a:ext cx="561369" cy="561369"/>
          </a:xfrm>
          <a:prstGeom prst="rect">
            <a:avLst/>
          </a:prstGeom>
          <a:effectLst>
            <a:reflection blurRad="6350" stA="29000" endPos="35000" dist="50800" dir="5400000" sy="-100000" algn="bl" rotWithShape="0"/>
          </a:effectLst>
        </p:spPr>
      </p:pic>
      <p:pic>
        <p:nvPicPr>
          <p:cNvPr id="41" name="图片 9" descr="343435383038363b343532323339323bc6b7c5c6b9dcc0ed"/>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6766858" y="2098945"/>
            <a:ext cx="562639" cy="562639"/>
          </a:xfrm>
          <a:prstGeom prst="rect">
            <a:avLst/>
          </a:prstGeom>
          <a:effectLst>
            <a:reflection blurRad="6350" stA="29000" endPos="35000" dist="50800" dir="5400000" sy="-100000" algn="bl" rotWithShape="0"/>
          </a:effectLst>
        </p:spPr>
      </p:pic>
      <p:pic>
        <p:nvPicPr>
          <p:cNvPr id="42" name="图片 18" descr="343435383036303b343532343136323bcfeec4bfc9fac3fcd6dcc6da"/>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6779558" y="4131684"/>
            <a:ext cx="538508" cy="538508"/>
          </a:xfrm>
          <a:prstGeom prst="rect">
            <a:avLst/>
          </a:prstGeom>
          <a:effectLst>
            <a:reflection blurRad="6350" stA="29000" endPos="35000" dist="50800" dir="5400000" sy="-100000" algn="bl" rotWithShape="0"/>
          </a:effectLst>
        </p:spPr>
      </p:pic>
      <p:sp>
        <p:nvSpPr>
          <p:cNvPr id="43" name="矩形 6"/>
          <p:cNvSpPr/>
          <p:nvPr>
            <p:custDataLst>
              <p:tags r:id="rId29"/>
            </p:custDataLst>
          </p:nvPr>
        </p:nvSpPr>
        <p:spPr>
          <a:xfrm>
            <a:off x="8159750" y="2242820"/>
            <a:ext cx="3243580" cy="865505"/>
          </a:xfrm>
          <a:prstGeom prst="rect">
            <a:avLst/>
          </a:prstGeom>
          <a:noFill/>
        </p:spPr>
        <p:txBody>
          <a:bodyPr wrap="square" lIns="0" tIns="0" rIns="0" bIns="0" rtlCol="0">
            <a:noAutofit/>
          </a:bodyPr>
          <a:p>
            <a:pPr algn="l">
              <a:lnSpc>
                <a:spcPct val="150000"/>
              </a:lnSpc>
              <a:spcBef>
                <a:spcPct val="0"/>
              </a:spcBef>
              <a:spcAft>
                <a:spcPct val="0"/>
              </a:spcAft>
            </a:pPr>
            <a:r>
              <a:rPr lang="zh-CN" altLang="en-US" sz="1600">
                <a:solidFill>
                  <a:schemeClr val="tx1">
                    <a:lumMod val="85000"/>
                    <a:lumOff val="15000"/>
                  </a:schemeClr>
                </a:solidFill>
                <a:latin typeface="+mn-ea"/>
                <a:cs typeface="+mn-ea"/>
                <a:sym typeface="+mn-ea"/>
              </a:rPr>
              <a:t>在选择桥架宽度时，应预留足够的备用空间，以便未来增加电缆。当电力电缆与控制电缆共用同一桥架时，应使用隔板进行分隔。</a:t>
            </a:r>
            <a:endParaRPr lang="zh-CN" altLang="en-US" sz="1600">
              <a:solidFill>
                <a:schemeClr val="tx1">
                  <a:lumMod val="85000"/>
                  <a:lumOff val="15000"/>
                </a:schemeClr>
              </a:solidFill>
              <a:latin typeface="+mn-ea"/>
              <a:cs typeface="+mn-ea"/>
              <a:sym typeface="+mn-ea"/>
            </a:endParaRPr>
          </a:p>
        </p:txBody>
      </p:sp>
      <p:sp>
        <p:nvSpPr>
          <p:cNvPr id="44" name="矩形 15"/>
          <p:cNvSpPr/>
          <p:nvPr>
            <p:custDataLst>
              <p:tags r:id="rId30"/>
            </p:custDataLst>
          </p:nvPr>
        </p:nvSpPr>
        <p:spPr>
          <a:xfrm>
            <a:off x="8159750" y="4210685"/>
            <a:ext cx="3243580" cy="865505"/>
          </a:xfrm>
          <a:prstGeom prst="rect">
            <a:avLst/>
          </a:prstGeom>
          <a:noFill/>
        </p:spPr>
        <p:txBody>
          <a:bodyPr wrap="square" lIns="0" tIns="0" rIns="0" bIns="0" rtlCol="0">
            <a:noAutofit/>
          </a:bodyPr>
          <a:p>
            <a:pPr algn="l">
              <a:lnSpc>
                <a:spcPct val="150000"/>
              </a:lnSpc>
              <a:spcBef>
                <a:spcPct val="0"/>
              </a:spcBef>
              <a:spcAft>
                <a:spcPct val="0"/>
              </a:spcAft>
            </a:pPr>
            <a:r>
              <a:rPr lang="zh-CN" altLang="en-US" sz="1600">
                <a:solidFill>
                  <a:schemeClr val="tx1">
                    <a:lumMod val="85000"/>
                    <a:lumOff val="15000"/>
                  </a:schemeClr>
                </a:solidFill>
                <a:latin typeface="+mn-ea"/>
                <a:cs typeface="+mn-ea"/>
                <a:sym typeface="+mn-ea"/>
              </a:rPr>
              <a:t>电缆桥架水平敷设时，连接头应设置在跨距的</a:t>
            </a:r>
            <a:r>
              <a:rPr lang="en-US" altLang="zh-CN" sz="1600">
                <a:solidFill>
                  <a:schemeClr val="tx1">
                    <a:lumMod val="85000"/>
                    <a:lumOff val="15000"/>
                  </a:schemeClr>
                </a:solidFill>
                <a:latin typeface="+mn-ea"/>
                <a:cs typeface="+mn-ea"/>
                <a:sym typeface="+mn-ea"/>
              </a:rPr>
              <a:t>1/4</a:t>
            </a:r>
            <a:r>
              <a:rPr lang="zh-CN" altLang="en-US" sz="1600">
                <a:solidFill>
                  <a:schemeClr val="tx1">
                    <a:lumMod val="85000"/>
                    <a:lumOff val="15000"/>
                  </a:schemeClr>
                </a:solidFill>
                <a:latin typeface="+mn-ea"/>
                <a:cs typeface="+mn-ea"/>
                <a:sym typeface="+mn-ea"/>
              </a:rPr>
              <a:t>左右处。水平和垂直走向的电缆应每隔一定距离进行固定，以保证电缆的稳定和安全。</a:t>
            </a:r>
            <a:endParaRPr lang="zh-CN" altLang="en-US" sz="1600">
              <a:solidFill>
                <a:schemeClr val="tx1">
                  <a:lumMod val="85000"/>
                  <a:lumOff val="15000"/>
                </a:schemeClr>
              </a:solidFill>
              <a:latin typeface="+mn-ea"/>
              <a:cs typeface="+mn-ea"/>
              <a:sym typeface="+mn-ea"/>
            </a:endParaRPr>
          </a:p>
        </p:txBody>
      </p:sp>
    </p:spTree>
    <p:custDataLst>
      <p:tags r:id="rId3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619462" y="610392"/>
            <a:ext cx="10580901" cy="3153860"/>
            <a:chOff x="946487" y="525937"/>
            <a:chExt cx="10580901" cy="3153860"/>
          </a:xfrm>
        </p:grpSpPr>
        <p:sp>
          <p:nvSpPr>
            <p:cNvPr id="17" name="文本框 16"/>
            <p:cNvSpPr txBox="1"/>
            <p:nvPr/>
          </p:nvSpPr>
          <p:spPr>
            <a:xfrm>
              <a:off x="946487" y="2849852"/>
              <a:ext cx="6368715" cy="82994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4800" b="0" i="0" u="none" strike="noStrike" kern="1200" cap="none" spc="0" normalizeH="0" baseline="0" noProof="0">
                  <a:ln>
                    <a:noFill/>
                  </a:ln>
                  <a:solidFill>
                    <a:srgbClr val="2374C4"/>
                  </a:solidFill>
                  <a:effectLst/>
                  <a:uLnTx/>
                  <a:uFillTx/>
                  <a:latin typeface="汉仪雅酷黑 85W"/>
                  <a:ea typeface="汉仪雅酷黑 85W"/>
                  <a:cs typeface="+mn-cs"/>
                </a:rPr>
                <a:t>网络机柜安装</a:t>
              </a:r>
              <a:endParaRPr kumimoji="0" lang="zh-CN" altLang="en-US" sz="4800" b="0" i="0" u="none" strike="noStrike" kern="1200" cap="none" spc="0" normalizeH="0" baseline="0" noProof="0">
                <a:ln>
                  <a:noFill/>
                </a:ln>
                <a:solidFill>
                  <a:srgbClr val="2374C4"/>
                </a:solidFill>
                <a:effectLst/>
                <a:uLnTx/>
                <a:uFillTx/>
                <a:latin typeface="汉仪雅酷黑 85W"/>
                <a:ea typeface="汉仪雅酷黑 85W"/>
                <a:cs typeface="+mn-cs"/>
              </a:endParaRPr>
            </a:p>
          </p:txBody>
        </p:sp>
        <p:sp>
          <p:nvSpPr>
            <p:cNvPr id="18" name="矩形: 圆角 17"/>
            <p:cNvSpPr/>
            <p:nvPr/>
          </p:nvSpPr>
          <p:spPr>
            <a:xfrm>
              <a:off x="2960844" y="1899591"/>
              <a:ext cx="2340000" cy="576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rPr>
                <a:t>任务</a:t>
              </a:r>
              <a:r>
                <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rPr>
                <a:t>四</a:t>
              </a:r>
              <a:endPar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endParaRPr>
            </a:p>
          </p:txBody>
        </p:sp>
        <p:pic>
          <p:nvPicPr>
            <p:cNvPr id="29" name="图形 28"/>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1200987" y="525937"/>
              <a:ext cx="326401" cy="288000"/>
            </a:xfrm>
            <a:prstGeom prst="rect">
              <a:avLst/>
            </a:prstGeom>
          </p:spPr>
        </p:pic>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627505" y="797560"/>
            <a:ext cx="7065010" cy="4892675"/>
          </a:xfrm>
          <a:prstGeom prst="rect">
            <a:avLst/>
          </a:prstGeom>
          <a:noFill/>
        </p:spPr>
        <p:txBody>
          <a:bodyPr wrap="square" rtlCol="0" anchor="t">
            <a:spAutoFit/>
          </a:bodyPr>
          <a:lstStyle/>
          <a:p>
            <a:pPr marR="0" lvl="0" indent="4064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1740828767"/>
                </a:ext>
              </a:extLst>
            </a:pP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施工单位在详细阅读工程设计文件和施工图纸后，做到了解设计内容及设计意图，明确工程所采用的设备和材料，明确图纸所提出的施工要求，便能根据施工现场情况、技术力量及技术装备情况、设备材料供应情况，开始安装施工。</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a:p>
            <a:pPr marR="0" lvl="0" indent="4064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1740828767"/>
                </a:ext>
              </a:extLst>
            </a:pP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在智能化建筑施工前，要现场调查了解设备间、配线间、工作区、布线路由（如吊顶、地板、电缆竖井、暗敷管路、线槽以及洞孔等），特别是要对预先设置的管槽进行检查，看其是否符合安装施工的基本条件。</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a:p>
            <a:pPr marR="0" lvl="0" indent="4064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1740828767"/>
                </a:ext>
              </a:extLst>
            </a:pP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综合布线系统工程的安装技术主要涉及线管和线槽、机柜和配线架、信息插座和模块面板等常用器材的安装。超算科技江北分公司租用的办公楼，建楼时没有网络布线，需要根据部门业务需求以及办公室布局进行网络综合布线。为了更好地掌握综合布线施工技术，需要使用综合布线实训设备来模拟超算科技江北分公司办公楼的结构来进行综合布线施工技术训练，各厂家提供的实训装置大体相同。</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p:txBody>
      </p:sp>
      <p:pic>
        <p:nvPicPr>
          <p:cNvPr id="8" name="图片 7" descr="C:/Users/BT01/Desktop/downloaded-image.pngdownloaded-image"/>
          <p:cNvPicPr>
            <a:picLocks noChangeAspect="1"/>
          </p:cNvPicPr>
          <p:nvPr/>
        </p:nvPicPr>
        <p:blipFill>
          <a:blip r:embed="rId1"/>
          <a:srcRect l="6676" r="6676"/>
          <a:stretch>
            <a:fillRect/>
          </a:stretch>
        </p:blipFill>
        <p:spPr>
          <a:xfrm>
            <a:off x="8918443" y="1749926"/>
            <a:ext cx="2523065" cy="2911618"/>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fallOve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724025" y="605155"/>
            <a:ext cx="8258810" cy="72009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600">
                <a:solidFill>
                  <a:schemeClr val="accent3"/>
                </a:solidFill>
              </a:rPr>
              <a:t>任务实施</a:t>
            </a:r>
            <a:endParaRPr lang="zh-CN" altLang="en-US" sz="3600">
              <a:solidFill>
                <a:schemeClr val="accent3"/>
              </a:solidFill>
            </a:endParaRPr>
          </a:p>
          <a:p>
            <a:r>
              <a:rPr lang="en-US" altLang="zh-CN" sz="3200">
                <a:solidFill>
                  <a:schemeClr val="accent3"/>
                </a:solidFill>
              </a:rPr>
              <a:t>1. </a:t>
            </a:r>
            <a:r>
              <a:rPr lang="zh-CN" altLang="en-US" sz="3200">
                <a:solidFill>
                  <a:schemeClr val="accent3"/>
                </a:solidFill>
              </a:rPr>
              <a:t>确定安装的网络机柜类型和外形尺寸</a:t>
            </a:r>
            <a:endParaRPr lang="zh-CN" altLang="en-US" sz="3200">
              <a:solidFill>
                <a:schemeClr val="accent3"/>
              </a:solidFill>
            </a:endParaRPr>
          </a:p>
        </p:txBody>
      </p:sp>
      <p:sp>
        <p:nvSpPr>
          <p:cNvPr id="4" name="文本框 3"/>
          <p:cNvSpPr txBox="1"/>
          <p:nvPr/>
        </p:nvSpPr>
        <p:spPr>
          <a:xfrm>
            <a:off x="1179830" y="1606550"/>
            <a:ext cx="10355580" cy="506730"/>
          </a:xfrm>
          <a:prstGeom prst="rect">
            <a:avLst/>
          </a:prstGeom>
          <a:noFill/>
        </p:spPr>
        <p:txBody>
          <a:bodyPr wrap="square" rtlCol="0">
            <a:spAutoFit/>
          </a:bodyPr>
          <a:p>
            <a:pPr indent="0" fontAlgn="auto">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机柜外形图如图</a:t>
            </a:r>
            <a:r>
              <a:rPr lang="en-US" altLang="zh-CN">
                <a:latin typeface="宋体" panose="02010600030101010101" pitchFamily="2" charset="-122"/>
                <a:ea typeface="宋体" panose="02010600030101010101" pitchFamily="2" charset="-122"/>
                <a:cs typeface="宋体" panose="02010600030101010101" pitchFamily="2" charset="-122"/>
              </a:rPr>
              <a:t> 4 -20 </a:t>
            </a:r>
            <a:r>
              <a:rPr lang="zh-CN" altLang="en-US">
                <a:latin typeface="宋体" panose="02010600030101010101" pitchFamily="2" charset="-122"/>
                <a:ea typeface="宋体" panose="02010600030101010101" pitchFamily="2" charset="-122"/>
                <a:cs typeface="宋体" panose="02010600030101010101" pitchFamily="2" charset="-122"/>
              </a:rPr>
              <a:t>所示，其尺寸为</a:t>
            </a:r>
            <a:r>
              <a:rPr lang="en-US" altLang="zh-CN">
                <a:latin typeface="宋体" panose="02010600030101010101" pitchFamily="2" charset="-122"/>
                <a:ea typeface="宋体" panose="02010600030101010101" pitchFamily="2" charset="-122"/>
                <a:cs typeface="宋体" panose="02010600030101010101" pitchFamily="2" charset="-122"/>
              </a:rPr>
              <a:t> 1 800 mm</a:t>
            </a:r>
            <a:r>
              <a:rPr lang="en-US" altLang="en-US">
                <a:latin typeface="宋体" panose="02010600030101010101" pitchFamily="2" charset="-122"/>
                <a:ea typeface="宋体" panose="02010600030101010101" pitchFamily="2" charset="-122"/>
                <a:cs typeface="宋体" panose="02010600030101010101" pitchFamily="2" charset="-122"/>
              </a:rPr>
              <a:t>×</a:t>
            </a:r>
            <a:r>
              <a:rPr lang="en-US" altLang="zh-CN">
                <a:latin typeface="宋体" panose="02010600030101010101" pitchFamily="2" charset="-122"/>
                <a:ea typeface="宋体" panose="02010600030101010101" pitchFamily="2" charset="-122"/>
                <a:cs typeface="宋体" panose="02010600030101010101" pitchFamily="2" charset="-122"/>
              </a:rPr>
              <a:t>600 mm</a:t>
            </a:r>
            <a:r>
              <a:rPr lang="en-US" altLang="en-US">
                <a:latin typeface="宋体" panose="02010600030101010101" pitchFamily="2" charset="-122"/>
                <a:ea typeface="宋体" panose="02010600030101010101" pitchFamily="2" charset="-122"/>
                <a:cs typeface="宋体" panose="02010600030101010101" pitchFamily="2" charset="-122"/>
              </a:rPr>
              <a:t>×</a:t>
            </a:r>
            <a:r>
              <a:rPr lang="en-US" altLang="zh-CN">
                <a:latin typeface="宋体" panose="02010600030101010101" pitchFamily="2" charset="-122"/>
                <a:ea typeface="宋体" panose="02010600030101010101" pitchFamily="2" charset="-122"/>
                <a:cs typeface="宋体" panose="02010600030101010101" pitchFamily="2" charset="-122"/>
              </a:rPr>
              <a:t>800 mm</a:t>
            </a:r>
            <a:r>
              <a:rPr lang="zh-CN" altLang="en-US">
                <a:latin typeface="宋体" panose="02010600030101010101" pitchFamily="2" charset="-122"/>
                <a:ea typeface="宋体" panose="02010600030101010101" pitchFamily="2" charset="-122"/>
                <a:cs typeface="宋体" panose="02010600030101010101" pitchFamily="2" charset="-122"/>
              </a:rPr>
              <a:t>。</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2"/>
          <a:stretch>
            <a:fillRect/>
          </a:stretch>
        </p:blipFill>
        <p:spPr>
          <a:xfrm>
            <a:off x="3381375" y="2113280"/>
            <a:ext cx="4168775" cy="410083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724025" y="818515"/>
            <a:ext cx="8258810" cy="50673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3200">
                <a:solidFill>
                  <a:schemeClr val="accent3"/>
                </a:solidFill>
              </a:rPr>
              <a:t>2. </a:t>
            </a:r>
            <a:r>
              <a:rPr lang="zh-CN" altLang="en-US" sz="3200">
                <a:solidFill>
                  <a:schemeClr val="accent3"/>
                </a:solidFill>
              </a:rPr>
              <a:t>规划安装机柜的空间</a:t>
            </a:r>
            <a:endParaRPr lang="zh-CN" altLang="en-US" sz="3200">
              <a:solidFill>
                <a:schemeClr val="accent3"/>
              </a:solidFill>
            </a:endParaRPr>
          </a:p>
        </p:txBody>
      </p:sp>
      <p:sp>
        <p:nvSpPr>
          <p:cNvPr id="4" name="文本框 3"/>
          <p:cNvSpPr txBox="1"/>
          <p:nvPr/>
        </p:nvSpPr>
        <p:spPr>
          <a:xfrm>
            <a:off x="1179830" y="1606550"/>
            <a:ext cx="10355580" cy="922020"/>
          </a:xfrm>
          <a:prstGeom prst="rect">
            <a:avLst/>
          </a:prstGeom>
          <a:noFill/>
        </p:spPr>
        <p:txBody>
          <a:bodyPr wrap="square" rtlCol="0">
            <a:spAutoFit/>
          </a:bodyPr>
          <a:p>
            <a:pPr indent="0" fontAlgn="auto">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在安装机柜之前首先对可用空间进行规划，如图</a:t>
            </a:r>
            <a:r>
              <a:rPr lang="en-US" altLang="zh-CN">
                <a:latin typeface="宋体" panose="02010600030101010101" pitchFamily="2" charset="-122"/>
                <a:ea typeface="宋体" panose="02010600030101010101" pitchFamily="2" charset="-122"/>
                <a:cs typeface="宋体" panose="02010600030101010101" pitchFamily="2" charset="-122"/>
              </a:rPr>
              <a:t> 4 -21 </a:t>
            </a:r>
            <a:r>
              <a:rPr lang="zh-CN" altLang="en-US">
                <a:latin typeface="宋体" panose="02010600030101010101" pitchFamily="2" charset="-122"/>
                <a:ea typeface="宋体" panose="02010600030101010101" pitchFamily="2" charset="-122"/>
                <a:cs typeface="宋体" panose="02010600030101010101" pitchFamily="2" charset="-122"/>
              </a:rPr>
              <a:t>所示。为了便于散热和设备维护，建议机柜前后与墙面或其他设备的距离不应小于</a:t>
            </a:r>
            <a:r>
              <a:rPr lang="en-US" altLang="zh-CN">
                <a:latin typeface="宋体" panose="02010600030101010101" pitchFamily="2" charset="-122"/>
                <a:ea typeface="宋体" panose="02010600030101010101" pitchFamily="2" charset="-122"/>
                <a:cs typeface="宋体" panose="02010600030101010101" pitchFamily="2" charset="-122"/>
              </a:rPr>
              <a:t> 0.8 m</a:t>
            </a:r>
            <a:r>
              <a:rPr lang="zh-CN" altLang="en-US">
                <a:latin typeface="宋体" panose="02010600030101010101" pitchFamily="2" charset="-122"/>
                <a:ea typeface="宋体" panose="02010600030101010101" pitchFamily="2" charset="-122"/>
                <a:cs typeface="宋体" panose="02010600030101010101" pitchFamily="2" charset="-122"/>
              </a:rPr>
              <a:t>，机房的净高不能小于</a:t>
            </a:r>
            <a:r>
              <a:rPr lang="en-US" altLang="zh-CN">
                <a:latin typeface="宋体" panose="02010600030101010101" pitchFamily="2" charset="-122"/>
                <a:ea typeface="宋体" panose="02010600030101010101" pitchFamily="2" charset="-122"/>
                <a:cs typeface="宋体" panose="02010600030101010101" pitchFamily="2" charset="-122"/>
              </a:rPr>
              <a:t>2.5 m</a:t>
            </a:r>
            <a:r>
              <a:rPr lang="zh-CN" altLang="en-US">
                <a:latin typeface="宋体" panose="02010600030101010101" pitchFamily="2" charset="-122"/>
                <a:ea typeface="宋体" panose="02010600030101010101" pitchFamily="2" charset="-122"/>
                <a:cs typeface="宋体" panose="02010600030101010101" pitchFamily="2" charset="-122"/>
              </a:rPr>
              <a:t>。</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2"/>
          <a:stretch>
            <a:fillRect/>
          </a:stretch>
        </p:blipFill>
        <p:spPr>
          <a:xfrm>
            <a:off x="3624580" y="2528570"/>
            <a:ext cx="3556635" cy="3695065"/>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useBgFill="1">
        <p:nvSpPr>
          <p:cNvPr id="5" name="圆角矩形 4"/>
          <p:cNvSpPr/>
          <p:nvPr>
            <p:custDataLst>
              <p:tags r:id="rId1"/>
            </p:custDataLst>
          </p:nvPr>
        </p:nvSpPr>
        <p:spPr>
          <a:xfrm>
            <a:off x="8424228" y="1734820"/>
            <a:ext cx="3067050" cy="4013835"/>
          </a:xfrm>
          <a:prstGeom prst="roundRect">
            <a:avLst>
              <a:gd name="adj" fmla="val 13095"/>
            </a:avLst>
          </a:prstGeom>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539750" rIns="215900" numCol="1" spcCol="0" rtlCol="0" fromWordArt="0" anchor="ctr" anchorCtr="0" forceAA="0" compatLnSpc="1">
            <a:noAutofit/>
          </a:bodyPr>
          <a:p>
            <a:pPr lvl="0" algn="just">
              <a:lnSpc>
                <a:spcPct val="130000"/>
              </a:lnSpc>
              <a:buClrTx/>
              <a:buSzTx/>
              <a:buFontTx/>
            </a:pPr>
            <a:endParaRPr lang="zh-CN" altLang="en-US" sz="1600">
              <a:solidFill>
                <a:schemeClr val="tx1">
                  <a:lumMod val="85000"/>
                  <a:lumOff val="15000"/>
                </a:schemeClr>
              </a:solidFill>
              <a:latin typeface="+mn-ea"/>
              <a:cs typeface="+mn-ea"/>
              <a:sym typeface="+mn-ea"/>
            </a:endParaRPr>
          </a:p>
        </p:txBody>
      </p:sp>
      <p:sp useBgFill="1">
        <p:nvSpPr>
          <p:cNvPr id="6" name="圆角矩形 5"/>
          <p:cNvSpPr/>
          <p:nvPr>
            <p:custDataLst>
              <p:tags r:id="rId2"/>
            </p:custDataLst>
          </p:nvPr>
        </p:nvSpPr>
        <p:spPr>
          <a:xfrm>
            <a:off x="4760278" y="1734820"/>
            <a:ext cx="3068320" cy="4013835"/>
          </a:xfrm>
          <a:prstGeom prst="roundRect">
            <a:avLst>
              <a:gd name="adj" fmla="val 13095"/>
            </a:avLst>
          </a:prstGeom>
          <a:ln>
            <a:noFill/>
          </a:ln>
        </p:spPr>
        <p:style>
          <a:lnRef idx="2">
            <a:schemeClr val="accent1">
              <a:lumMod val="75000"/>
            </a:schemeClr>
          </a:lnRef>
          <a:fillRef idx="1">
            <a:schemeClr val="accent1"/>
          </a:fillRef>
          <a:effectRef idx="0">
            <a:srgbClr val="FFFFFF"/>
          </a:effectRef>
          <a:fontRef idx="minor">
            <a:schemeClr val="lt1"/>
          </a:fontRef>
        </p:style>
        <p:txBody>
          <a:bodyPr lIns="144145" tIns="539750" rIns="215900" rtlCol="0" anchor="ctr"/>
          <a:p>
            <a:pPr indent="0" algn="just" fontAlgn="auto">
              <a:lnSpc>
                <a:spcPct val="130000"/>
              </a:lnSpc>
            </a:pPr>
            <a:endParaRPr lang="zh-CN" altLang="en-US" sz="1600">
              <a:solidFill>
                <a:schemeClr val="tx1">
                  <a:lumMod val="85000"/>
                  <a:lumOff val="15000"/>
                </a:schemeClr>
              </a:solidFill>
              <a:latin typeface="+mn-ea"/>
              <a:cs typeface="+mn-ea"/>
              <a:sym typeface="+mn-ea"/>
            </a:endParaRPr>
          </a:p>
        </p:txBody>
      </p:sp>
      <p:sp useBgFill="1">
        <p:nvSpPr>
          <p:cNvPr id="9" name="圆角矩形 8"/>
          <p:cNvSpPr/>
          <p:nvPr>
            <p:custDataLst>
              <p:tags r:id="rId3"/>
            </p:custDataLst>
          </p:nvPr>
        </p:nvSpPr>
        <p:spPr>
          <a:xfrm>
            <a:off x="1097598" y="1734820"/>
            <a:ext cx="3067050" cy="4013835"/>
          </a:xfrm>
          <a:prstGeom prst="roundRect">
            <a:avLst>
              <a:gd name="adj" fmla="val 13095"/>
            </a:avLst>
          </a:prstGeom>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539750" rIns="215900" numCol="1" spcCol="0" rtlCol="0" fromWordArt="0" anchor="ctr" anchorCtr="0" forceAA="0" compatLnSpc="1">
            <a:noAutofit/>
          </a:bodyPr>
          <a:p>
            <a:pPr lvl="0" algn="just">
              <a:lnSpc>
                <a:spcPct val="130000"/>
              </a:lnSpc>
              <a:buClrTx/>
              <a:buSzTx/>
              <a:buFontTx/>
            </a:pPr>
            <a:endParaRPr lang="zh-CN" altLang="en-US" sz="1600">
              <a:solidFill>
                <a:schemeClr val="tx1">
                  <a:lumMod val="85000"/>
                  <a:lumOff val="15000"/>
                </a:schemeClr>
              </a:solidFill>
              <a:latin typeface="+mn-ea"/>
              <a:cs typeface="+mn-ea"/>
              <a:sym typeface="+mn-ea"/>
            </a:endParaRPr>
          </a:p>
        </p:txBody>
      </p:sp>
      <p:sp>
        <p:nvSpPr>
          <p:cNvPr id="25" name="圆角矩形 24"/>
          <p:cNvSpPr/>
          <p:nvPr>
            <p:custDataLst>
              <p:tags r:id="rId4"/>
            </p:custDataLst>
          </p:nvPr>
        </p:nvSpPr>
        <p:spPr>
          <a:xfrm>
            <a:off x="8424228" y="1734820"/>
            <a:ext cx="3067050" cy="4013835"/>
          </a:xfrm>
          <a:prstGeom prst="roundRect">
            <a:avLst>
              <a:gd name="adj" fmla="val 13095"/>
            </a:avLst>
          </a:prstGeom>
          <a:solidFill>
            <a:srgbClr val="FFFFFF">
              <a:alpha val="15000"/>
            </a:srgbClr>
          </a:solidFill>
          <a:ln>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1080135" rIns="215900" numCol="1" spcCol="0" rtlCol="0" fromWordArt="0" anchor="t" anchorCtr="0" forceAA="0" compatLnSpc="1">
            <a:noAutofit/>
          </a:bodyPr>
          <a:p>
            <a:pPr indent="0" algn="just" fontAlgn="auto">
              <a:lnSpc>
                <a:spcPct val="140000"/>
              </a:lnSpc>
            </a:pPr>
            <a:r>
              <a:rPr lang="en-US" altLang="zh-CN" sz="2400" b="1">
                <a:solidFill>
                  <a:schemeClr val="tx1">
                    <a:lumMod val="85000"/>
                    <a:lumOff val="15000"/>
                  </a:schemeClr>
                </a:solidFill>
                <a:latin typeface="+mn-ea"/>
                <a:cs typeface="+mn-ea"/>
                <a:sym typeface="+mn-ea"/>
              </a:rPr>
              <a:t>5. </a:t>
            </a:r>
            <a:r>
              <a:rPr lang="zh-CN" altLang="en-US" sz="2400" b="1">
                <a:solidFill>
                  <a:schemeClr val="tx1">
                    <a:lumMod val="85000"/>
                    <a:lumOff val="15000"/>
                  </a:schemeClr>
                </a:solidFill>
                <a:latin typeface="+mn-ea"/>
                <a:cs typeface="+mn-ea"/>
                <a:sym typeface="+mn-ea"/>
              </a:rPr>
              <a:t>调整机柜</a:t>
            </a:r>
            <a:endParaRPr lang="zh-CN" altLang="en-US" sz="2400" b="1">
              <a:solidFill>
                <a:schemeClr val="tx1">
                  <a:lumMod val="85000"/>
                  <a:lumOff val="15000"/>
                </a:schemeClr>
              </a:solidFill>
              <a:latin typeface="+mn-ea"/>
              <a:cs typeface="+mn-ea"/>
              <a:sym typeface="+mn-ea"/>
            </a:endParaRPr>
          </a:p>
          <a:p>
            <a:pPr indent="0" algn="just" fontAlgn="auto">
              <a:lnSpc>
                <a:spcPct val="140000"/>
              </a:lnSpc>
            </a:pPr>
            <a:r>
              <a:rPr lang="zh-CN" altLang="en-US" sz="1400">
                <a:solidFill>
                  <a:schemeClr val="tx1">
                    <a:lumMod val="85000"/>
                    <a:lumOff val="15000"/>
                  </a:schemeClr>
                </a:solidFill>
                <a:latin typeface="+mn-ea"/>
                <a:cs typeface="+mn-ea"/>
                <a:sym typeface="+mn-ea"/>
              </a:rPr>
              <a:t>在机柜顶部平面两个相互垂直的方向放置水平尺，检查机柜的水平度。用扳手旋动机柜地脚上的螺杆调整机柜的高度，使机柜达到水平状态。</a:t>
            </a:r>
            <a:endParaRPr lang="zh-CN" altLang="en-US" sz="1400">
              <a:solidFill>
                <a:schemeClr val="tx1">
                  <a:lumMod val="85000"/>
                  <a:lumOff val="15000"/>
                </a:schemeClr>
              </a:solidFill>
              <a:latin typeface="+mn-ea"/>
              <a:cs typeface="+mn-ea"/>
              <a:sym typeface="+mn-ea"/>
            </a:endParaRPr>
          </a:p>
        </p:txBody>
      </p:sp>
      <p:sp>
        <p:nvSpPr>
          <p:cNvPr id="36" name="椭圆 35"/>
          <p:cNvSpPr/>
          <p:nvPr>
            <p:custDataLst>
              <p:tags r:id="rId5"/>
            </p:custDataLst>
          </p:nvPr>
        </p:nvSpPr>
        <p:spPr>
          <a:xfrm>
            <a:off x="9652318" y="2050415"/>
            <a:ext cx="610235" cy="610235"/>
          </a:xfrm>
          <a:prstGeom prst="ellipse">
            <a:avLst/>
          </a:prstGeom>
          <a:noFill/>
          <a:ln w="25400">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cxnSp>
        <p:nvCxnSpPr>
          <p:cNvPr id="37" name="直接连接符 36"/>
          <p:cNvCxnSpPr/>
          <p:nvPr>
            <p:custDataLst>
              <p:tags r:id="rId6"/>
            </p:custDataLst>
          </p:nvPr>
        </p:nvCxnSpPr>
        <p:spPr>
          <a:xfrm>
            <a:off x="9766618" y="5356225"/>
            <a:ext cx="381635" cy="0"/>
          </a:xfrm>
          <a:prstGeom prst="line">
            <a:avLst/>
          </a:prstGeom>
          <a:ln w="44450" cap="rnd">
            <a:solidFill>
              <a:schemeClr val="accent1"/>
            </a:solidFill>
          </a:ln>
        </p:spPr>
        <p:style>
          <a:lnRef idx="2">
            <a:schemeClr val="accent1"/>
          </a:lnRef>
          <a:fillRef idx="0">
            <a:srgbClr val="FFFFFF"/>
          </a:fillRef>
          <a:effectRef idx="0">
            <a:srgbClr val="FFFFFF"/>
          </a:effectRef>
          <a:fontRef idx="minor">
            <a:schemeClr val="tx1"/>
          </a:fontRef>
        </p:style>
      </p:cxnSp>
      <p:pic>
        <p:nvPicPr>
          <p:cNvPr id="10" name="图片 11" descr="343439383331313b343532303032373bbfcdbba7b5b5b0b8"/>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a:off x="9831388" y="2238375"/>
            <a:ext cx="252000" cy="252000"/>
          </a:xfrm>
          <a:prstGeom prst="rect">
            <a:avLst/>
          </a:prstGeom>
        </p:spPr>
      </p:pic>
      <p:sp>
        <p:nvSpPr>
          <p:cNvPr id="11" name="圆角矩形 10"/>
          <p:cNvSpPr/>
          <p:nvPr>
            <p:custDataLst>
              <p:tags r:id="rId10"/>
            </p:custDataLst>
          </p:nvPr>
        </p:nvSpPr>
        <p:spPr>
          <a:xfrm>
            <a:off x="4760278" y="1734820"/>
            <a:ext cx="3068320" cy="4013835"/>
          </a:xfrm>
          <a:prstGeom prst="roundRect">
            <a:avLst>
              <a:gd name="adj" fmla="val 13095"/>
            </a:avLst>
          </a:prstGeom>
          <a:solidFill>
            <a:srgbClr val="FFFFFF">
              <a:alpha val="15000"/>
            </a:srgbClr>
          </a:solidFill>
          <a:ln>
            <a:solidFill>
              <a:schemeClr val="accent2"/>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1080135" rIns="215900" numCol="1" spcCol="0" rtlCol="0" fromWordArt="0" anchor="t" anchorCtr="0" forceAA="0" compatLnSpc="1">
            <a:noAutofit/>
          </a:bodyPr>
          <a:p>
            <a:pPr indent="0" algn="just" fontAlgn="auto">
              <a:lnSpc>
                <a:spcPct val="140000"/>
              </a:lnSpc>
            </a:pPr>
            <a:r>
              <a:rPr lang="en-US" altLang="zh-CN" sz="2400" b="1">
                <a:solidFill>
                  <a:schemeClr val="tx1">
                    <a:lumMod val="85000"/>
                    <a:lumOff val="15000"/>
                  </a:schemeClr>
                </a:solidFill>
                <a:latin typeface="+mn-ea"/>
                <a:cs typeface="+mn-ea"/>
                <a:sym typeface="+mn-ea"/>
              </a:rPr>
              <a:t>4. </a:t>
            </a:r>
            <a:r>
              <a:rPr lang="zh-CN" altLang="en-US" sz="2400" b="1">
                <a:solidFill>
                  <a:schemeClr val="tx1">
                    <a:lumMod val="85000"/>
                    <a:lumOff val="15000"/>
                  </a:schemeClr>
                </a:solidFill>
                <a:latin typeface="+mn-ea"/>
                <a:cs typeface="+mn-ea"/>
                <a:sym typeface="+mn-ea"/>
              </a:rPr>
              <a:t>安装机柜</a:t>
            </a:r>
            <a:endParaRPr lang="zh-CN" altLang="en-US" sz="2400" b="1">
              <a:solidFill>
                <a:schemeClr val="tx1">
                  <a:lumMod val="85000"/>
                  <a:lumOff val="15000"/>
                </a:schemeClr>
              </a:solidFill>
              <a:latin typeface="+mn-ea"/>
              <a:cs typeface="+mn-ea"/>
              <a:sym typeface="+mn-ea"/>
            </a:endParaRPr>
          </a:p>
          <a:p>
            <a:pPr indent="0" algn="just" fontAlgn="auto">
              <a:lnSpc>
                <a:spcPct val="140000"/>
              </a:lnSpc>
            </a:pPr>
            <a:r>
              <a:rPr lang="zh-CN" altLang="en-US" sz="1600">
                <a:solidFill>
                  <a:schemeClr val="tx1">
                    <a:lumMod val="85000"/>
                    <a:lumOff val="15000"/>
                  </a:schemeClr>
                </a:solidFill>
                <a:latin typeface="+mn-ea"/>
                <a:cs typeface="+mn-ea"/>
                <a:sym typeface="+mn-ea"/>
              </a:rPr>
              <a:t>将机柜安放到规划好的位置，确定机柜的前后面，并使机柜的地脚对准相应的地脚定位标记。</a:t>
            </a:r>
            <a:endParaRPr lang="zh-CN" altLang="en-US" sz="1600">
              <a:solidFill>
                <a:schemeClr val="tx1">
                  <a:lumMod val="85000"/>
                  <a:lumOff val="15000"/>
                </a:schemeClr>
              </a:solidFill>
              <a:latin typeface="+mn-ea"/>
              <a:cs typeface="+mn-ea"/>
              <a:sym typeface="+mn-ea"/>
            </a:endParaRPr>
          </a:p>
          <a:p>
            <a:pPr indent="0" algn="just" fontAlgn="auto">
              <a:lnSpc>
                <a:spcPct val="140000"/>
              </a:lnSpc>
            </a:pPr>
            <a:r>
              <a:rPr lang="zh-CN" altLang="en-US" sz="1600">
                <a:solidFill>
                  <a:schemeClr val="tx1">
                    <a:lumMod val="85000"/>
                    <a:lumOff val="15000"/>
                  </a:schemeClr>
                </a:solidFill>
                <a:latin typeface="+mn-ea"/>
                <a:cs typeface="+mn-ea"/>
                <a:sym typeface="+mn-ea"/>
              </a:rPr>
              <a:t>注意：有走线盒的一方为机柜的后面。</a:t>
            </a:r>
            <a:endParaRPr lang="zh-CN" altLang="en-US" sz="1600">
              <a:solidFill>
                <a:schemeClr val="tx1">
                  <a:lumMod val="85000"/>
                  <a:lumOff val="15000"/>
                </a:schemeClr>
              </a:solidFill>
              <a:latin typeface="+mn-ea"/>
              <a:cs typeface="+mn-ea"/>
              <a:sym typeface="+mn-ea"/>
            </a:endParaRPr>
          </a:p>
        </p:txBody>
      </p:sp>
      <p:sp>
        <p:nvSpPr>
          <p:cNvPr id="33" name="椭圆 32"/>
          <p:cNvSpPr/>
          <p:nvPr>
            <p:custDataLst>
              <p:tags r:id="rId11"/>
            </p:custDataLst>
          </p:nvPr>
        </p:nvSpPr>
        <p:spPr>
          <a:xfrm>
            <a:off x="5989003" y="2050415"/>
            <a:ext cx="610235" cy="610235"/>
          </a:xfrm>
          <a:prstGeom prst="ellipse">
            <a:avLst/>
          </a:prstGeom>
          <a:noFill/>
          <a:ln w="25400">
            <a:solidFill>
              <a:schemeClr val="accent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pic>
        <p:nvPicPr>
          <p:cNvPr id="13" name="图片 3" descr="343439383331313b343532303031393bd2b5bca8b9dcc0ed"/>
          <p:cNvPicPr>
            <a:picLocks noChangeAspect="1"/>
          </p:cNvPicPr>
          <p:nvPr>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6168073" y="2238375"/>
            <a:ext cx="252000" cy="252000"/>
          </a:xfrm>
          <a:prstGeom prst="rect">
            <a:avLst/>
          </a:prstGeom>
        </p:spPr>
      </p:pic>
      <p:cxnSp>
        <p:nvCxnSpPr>
          <p:cNvPr id="14" name="直接连接符 13"/>
          <p:cNvCxnSpPr/>
          <p:nvPr>
            <p:custDataLst>
              <p:tags r:id="rId15"/>
            </p:custDataLst>
          </p:nvPr>
        </p:nvCxnSpPr>
        <p:spPr>
          <a:xfrm>
            <a:off x="6103303" y="5356225"/>
            <a:ext cx="381635" cy="0"/>
          </a:xfrm>
          <a:prstGeom prst="line">
            <a:avLst/>
          </a:prstGeom>
          <a:ln w="44450" cap="rnd">
            <a:solidFill>
              <a:schemeClr val="accent2"/>
            </a:solidFill>
          </a:ln>
        </p:spPr>
        <p:style>
          <a:lnRef idx="2">
            <a:schemeClr val="accent1"/>
          </a:lnRef>
          <a:fillRef idx="0">
            <a:srgbClr val="FFFFFF"/>
          </a:fillRef>
          <a:effectRef idx="0">
            <a:srgbClr val="FFFFFF"/>
          </a:effectRef>
          <a:fontRef idx="minor">
            <a:schemeClr val="tx1"/>
          </a:fontRef>
        </p:style>
      </p:cxnSp>
      <p:sp>
        <p:nvSpPr>
          <p:cNvPr id="15" name="圆角矩形 14"/>
          <p:cNvSpPr/>
          <p:nvPr>
            <p:custDataLst>
              <p:tags r:id="rId16"/>
            </p:custDataLst>
          </p:nvPr>
        </p:nvSpPr>
        <p:spPr>
          <a:xfrm>
            <a:off x="1097598" y="1734820"/>
            <a:ext cx="3067050" cy="4013835"/>
          </a:xfrm>
          <a:prstGeom prst="roundRect">
            <a:avLst>
              <a:gd name="adj" fmla="val 13095"/>
            </a:avLst>
          </a:prstGeom>
          <a:solidFill>
            <a:srgbClr val="FFFFFF">
              <a:alpha val="15000"/>
            </a:srgbClr>
          </a:solidFill>
          <a:ln>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1080135" rIns="215900" numCol="1" spcCol="0" rtlCol="0" fromWordArt="0" anchor="t" anchorCtr="0" forceAA="0" compatLnSpc="1">
            <a:noAutofit/>
          </a:bodyPr>
          <a:p>
            <a:pPr indent="0" algn="just" fontAlgn="auto">
              <a:lnSpc>
                <a:spcPct val="140000"/>
              </a:lnSpc>
            </a:pPr>
            <a:r>
              <a:rPr lang="en-US" altLang="zh-CN" sz="2400" b="1">
                <a:solidFill>
                  <a:schemeClr val="tx1">
                    <a:lumMod val="85000"/>
                    <a:lumOff val="15000"/>
                  </a:schemeClr>
                </a:solidFill>
                <a:latin typeface="+mn-ea"/>
                <a:cs typeface="+mn-ea"/>
                <a:sym typeface="+mn-ea"/>
              </a:rPr>
              <a:t>3. </a:t>
            </a:r>
            <a:r>
              <a:rPr lang="zh-CN" altLang="en-US" sz="2400" b="1">
                <a:solidFill>
                  <a:schemeClr val="tx1">
                    <a:lumMod val="85000"/>
                    <a:lumOff val="15000"/>
                  </a:schemeClr>
                </a:solidFill>
                <a:latin typeface="+mn-ea"/>
                <a:cs typeface="+mn-ea"/>
                <a:sym typeface="+mn-ea"/>
              </a:rPr>
              <a:t>安装前的准备</a:t>
            </a:r>
            <a:endParaRPr lang="zh-CN" altLang="en-US" sz="2400">
              <a:solidFill>
                <a:schemeClr val="tx1">
                  <a:lumMod val="85000"/>
                  <a:lumOff val="15000"/>
                </a:schemeClr>
              </a:solidFill>
              <a:latin typeface="+mn-ea"/>
              <a:cs typeface="+mn-ea"/>
              <a:sym typeface="+mn-ea"/>
            </a:endParaRPr>
          </a:p>
          <a:p>
            <a:pPr indent="0" algn="just" fontAlgn="auto">
              <a:lnSpc>
                <a:spcPct val="140000"/>
              </a:lnSpc>
            </a:pPr>
            <a:r>
              <a:rPr lang="zh-CN" altLang="en-US" sz="1600">
                <a:solidFill>
                  <a:schemeClr val="tx1">
                    <a:lumMod val="85000"/>
                    <a:lumOff val="15000"/>
                  </a:schemeClr>
                </a:solidFill>
                <a:latin typeface="+mn-ea"/>
                <a:cs typeface="+mn-ea"/>
                <a:sym typeface="+mn-ea"/>
              </a:rPr>
              <a:t>取出机柜配件及工具，并确定安装位置准确无误，否则会导致返工。</a:t>
            </a:r>
            <a:endParaRPr lang="zh-CN" altLang="en-US" sz="1600">
              <a:solidFill>
                <a:schemeClr val="tx1">
                  <a:lumMod val="85000"/>
                  <a:lumOff val="15000"/>
                </a:schemeClr>
              </a:solidFill>
              <a:latin typeface="+mn-ea"/>
              <a:cs typeface="+mn-ea"/>
              <a:sym typeface="+mn-ea"/>
            </a:endParaRPr>
          </a:p>
        </p:txBody>
      </p:sp>
      <p:sp>
        <p:nvSpPr>
          <p:cNvPr id="16" name="椭圆 15"/>
          <p:cNvSpPr/>
          <p:nvPr>
            <p:custDataLst>
              <p:tags r:id="rId17"/>
            </p:custDataLst>
          </p:nvPr>
        </p:nvSpPr>
        <p:spPr>
          <a:xfrm>
            <a:off x="2326323" y="2050415"/>
            <a:ext cx="610235" cy="610235"/>
          </a:xfrm>
          <a:prstGeom prst="ellipse">
            <a:avLst/>
          </a:prstGeom>
          <a:noFill/>
          <a:ln w="25400">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pic>
        <p:nvPicPr>
          <p:cNvPr id="17" name="图片 4" descr="343439383331313b343532303032303bb8f6c8cbd0c5cfa2"/>
          <p:cNvPicPr>
            <a:picLocks noChangeAspect="1"/>
          </p:cNvPicPr>
          <p:nvPr>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a:off x="2505393" y="2229485"/>
            <a:ext cx="252095" cy="252095"/>
          </a:xfrm>
          <a:prstGeom prst="rect">
            <a:avLst/>
          </a:prstGeom>
        </p:spPr>
      </p:pic>
      <p:cxnSp>
        <p:nvCxnSpPr>
          <p:cNvPr id="18" name="直接连接符 17"/>
          <p:cNvCxnSpPr/>
          <p:nvPr>
            <p:custDataLst>
              <p:tags r:id="rId21"/>
            </p:custDataLst>
          </p:nvPr>
        </p:nvCxnSpPr>
        <p:spPr>
          <a:xfrm>
            <a:off x="2439988" y="5356225"/>
            <a:ext cx="381635" cy="0"/>
          </a:xfrm>
          <a:prstGeom prst="line">
            <a:avLst/>
          </a:prstGeom>
          <a:ln w="44450" cap="rnd">
            <a:solidFill>
              <a:schemeClr val="accent1"/>
            </a:solidFill>
          </a:ln>
        </p:spPr>
        <p:style>
          <a:lnRef idx="2">
            <a:schemeClr val="accent1"/>
          </a:lnRef>
          <a:fillRef idx="0">
            <a:srgbClr val="FFFFFF"/>
          </a:fillRef>
          <a:effectRef idx="0">
            <a:srgbClr val="FFFFFF"/>
          </a:effectRef>
          <a:fontRef idx="minor">
            <a:schemeClr val="tx1"/>
          </a:fontRef>
        </p:style>
      </p:cxn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useBgFill="1">
        <p:nvSpPr>
          <p:cNvPr id="5" name="圆角矩形 4"/>
          <p:cNvSpPr/>
          <p:nvPr>
            <p:custDataLst>
              <p:tags r:id="rId1"/>
            </p:custDataLst>
          </p:nvPr>
        </p:nvSpPr>
        <p:spPr>
          <a:xfrm>
            <a:off x="8424228" y="1734820"/>
            <a:ext cx="3067050" cy="4013835"/>
          </a:xfrm>
          <a:prstGeom prst="roundRect">
            <a:avLst>
              <a:gd name="adj" fmla="val 13095"/>
            </a:avLst>
          </a:prstGeom>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539750" rIns="215900" numCol="1" spcCol="0" rtlCol="0" fromWordArt="0" anchor="ctr" anchorCtr="0" forceAA="0" compatLnSpc="1">
            <a:noAutofit/>
          </a:bodyPr>
          <a:p>
            <a:pPr lvl="0" algn="just">
              <a:lnSpc>
                <a:spcPct val="130000"/>
              </a:lnSpc>
              <a:buClrTx/>
              <a:buSzTx/>
              <a:buFontTx/>
            </a:pPr>
            <a:endParaRPr lang="zh-CN" altLang="en-US" sz="1600">
              <a:solidFill>
                <a:schemeClr val="tx1">
                  <a:lumMod val="85000"/>
                  <a:lumOff val="15000"/>
                </a:schemeClr>
              </a:solidFill>
              <a:latin typeface="+mn-ea"/>
              <a:cs typeface="+mn-ea"/>
              <a:sym typeface="+mn-ea"/>
            </a:endParaRPr>
          </a:p>
        </p:txBody>
      </p:sp>
      <p:sp useBgFill="1">
        <p:nvSpPr>
          <p:cNvPr id="6" name="圆角矩形 5"/>
          <p:cNvSpPr/>
          <p:nvPr>
            <p:custDataLst>
              <p:tags r:id="rId2"/>
            </p:custDataLst>
          </p:nvPr>
        </p:nvSpPr>
        <p:spPr>
          <a:xfrm>
            <a:off x="4760278" y="1734820"/>
            <a:ext cx="3068320" cy="4013835"/>
          </a:xfrm>
          <a:prstGeom prst="roundRect">
            <a:avLst>
              <a:gd name="adj" fmla="val 13095"/>
            </a:avLst>
          </a:prstGeom>
          <a:ln>
            <a:noFill/>
          </a:ln>
        </p:spPr>
        <p:style>
          <a:lnRef idx="2">
            <a:schemeClr val="accent1">
              <a:lumMod val="75000"/>
            </a:schemeClr>
          </a:lnRef>
          <a:fillRef idx="1">
            <a:schemeClr val="accent1"/>
          </a:fillRef>
          <a:effectRef idx="0">
            <a:srgbClr val="FFFFFF"/>
          </a:effectRef>
          <a:fontRef idx="minor">
            <a:schemeClr val="lt1"/>
          </a:fontRef>
        </p:style>
        <p:txBody>
          <a:bodyPr lIns="144145" tIns="539750" rIns="215900" rtlCol="0" anchor="ctr"/>
          <a:p>
            <a:pPr indent="0" algn="just" fontAlgn="auto">
              <a:lnSpc>
                <a:spcPct val="130000"/>
              </a:lnSpc>
            </a:pPr>
            <a:endParaRPr lang="zh-CN" altLang="en-US" sz="1600">
              <a:solidFill>
                <a:schemeClr val="tx1">
                  <a:lumMod val="85000"/>
                  <a:lumOff val="15000"/>
                </a:schemeClr>
              </a:solidFill>
              <a:latin typeface="+mn-ea"/>
              <a:cs typeface="+mn-ea"/>
              <a:sym typeface="+mn-ea"/>
            </a:endParaRPr>
          </a:p>
        </p:txBody>
      </p:sp>
      <p:sp useBgFill="1">
        <p:nvSpPr>
          <p:cNvPr id="9" name="圆角矩形 8"/>
          <p:cNvSpPr/>
          <p:nvPr>
            <p:custDataLst>
              <p:tags r:id="rId3"/>
            </p:custDataLst>
          </p:nvPr>
        </p:nvSpPr>
        <p:spPr>
          <a:xfrm>
            <a:off x="1097598" y="1734820"/>
            <a:ext cx="3067050" cy="4013835"/>
          </a:xfrm>
          <a:prstGeom prst="roundRect">
            <a:avLst>
              <a:gd name="adj" fmla="val 13095"/>
            </a:avLst>
          </a:prstGeom>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539750" rIns="215900" numCol="1" spcCol="0" rtlCol="0" fromWordArt="0" anchor="ctr" anchorCtr="0" forceAA="0" compatLnSpc="1">
            <a:noAutofit/>
          </a:bodyPr>
          <a:p>
            <a:pPr lvl="0" algn="just">
              <a:lnSpc>
                <a:spcPct val="130000"/>
              </a:lnSpc>
              <a:buClrTx/>
              <a:buSzTx/>
              <a:buFontTx/>
            </a:pPr>
            <a:endParaRPr lang="zh-CN" altLang="en-US" sz="1600">
              <a:solidFill>
                <a:schemeClr val="tx1">
                  <a:lumMod val="85000"/>
                  <a:lumOff val="15000"/>
                </a:schemeClr>
              </a:solidFill>
              <a:latin typeface="+mn-ea"/>
              <a:cs typeface="+mn-ea"/>
              <a:sym typeface="+mn-ea"/>
            </a:endParaRPr>
          </a:p>
        </p:txBody>
      </p:sp>
      <p:sp>
        <p:nvSpPr>
          <p:cNvPr id="25" name="圆角矩形 24"/>
          <p:cNvSpPr/>
          <p:nvPr>
            <p:custDataLst>
              <p:tags r:id="rId4"/>
            </p:custDataLst>
          </p:nvPr>
        </p:nvSpPr>
        <p:spPr>
          <a:xfrm>
            <a:off x="8424228" y="1734820"/>
            <a:ext cx="3067050" cy="4013835"/>
          </a:xfrm>
          <a:prstGeom prst="roundRect">
            <a:avLst>
              <a:gd name="adj" fmla="val 13095"/>
            </a:avLst>
          </a:prstGeom>
          <a:solidFill>
            <a:srgbClr val="FFFFFF">
              <a:alpha val="15000"/>
            </a:srgbClr>
          </a:solidFill>
          <a:ln>
            <a:solidFill>
              <a:schemeClr val="accent4"/>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1080135" rIns="215900" numCol="1" spcCol="0" rtlCol="0" fromWordArt="0" anchor="t" anchorCtr="0" forceAA="0" compatLnSpc="1">
            <a:noAutofit/>
          </a:bodyPr>
          <a:p>
            <a:pPr indent="0" algn="just" fontAlgn="auto">
              <a:lnSpc>
                <a:spcPct val="140000"/>
              </a:lnSpc>
            </a:pPr>
            <a:r>
              <a:rPr lang="en-US" altLang="zh-CN" sz="2400" b="1">
                <a:solidFill>
                  <a:schemeClr val="tx1">
                    <a:lumMod val="85000"/>
                    <a:lumOff val="15000"/>
                  </a:schemeClr>
                </a:solidFill>
                <a:latin typeface="+mn-ea"/>
                <a:cs typeface="+mn-ea"/>
                <a:sym typeface="+mn-ea"/>
              </a:rPr>
              <a:t>8. </a:t>
            </a:r>
            <a:r>
              <a:rPr lang="zh-CN" altLang="en-US" sz="2400" b="1">
                <a:solidFill>
                  <a:schemeClr val="tx1">
                    <a:lumMod val="85000"/>
                    <a:lumOff val="15000"/>
                  </a:schemeClr>
                </a:solidFill>
                <a:latin typeface="+mn-ea"/>
                <a:cs typeface="+mn-ea"/>
                <a:sym typeface="+mn-ea"/>
              </a:rPr>
              <a:t>机柜安装检查</a:t>
            </a:r>
            <a:endParaRPr lang="zh-CN" altLang="en-US" sz="2400" b="1">
              <a:solidFill>
                <a:schemeClr val="tx1">
                  <a:lumMod val="85000"/>
                  <a:lumOff val="15000"/>
                </a:schemeClr>
              </a:solidFill>
              <a:latin typeface="+mn-ea"/>
              <a:cs typeface="+mn-ea"/>
              <a:sym typeface="+mn-ea"/>
            </a:endParaRPr>
          </a:p>
          <a:p>
            <a:pPr indent="0" algn="just" fontAlgn="auto">
              <a:lnSpc>
                <a:spcPct val="140000"/>
              </a:lnSpc>
            </a:pPr>
            <a:r>
              <a:rPr lang="zh-CN" altLang="en-US" sz="1400">
                <a:solidFill>
                  <a:schemeClr val="tx1">
                    <a:lumMod val="85000"/>
                    <a:lumOff val="15000"/>
                  </a:schemeClr>
                </a:solidFill>
                <a:latin typeface="+mn-ea"/>
                <a:cs typeface="+mn-ea"/>
                <a:sym typeface="+mn-ea"/>
              </a:rPr>
              <a:t>机柜安装完成后，认真检查安装机柜的前后方向是否正确、牢固，机柜安装是否水平。</a:t>
            </a:r>
            <a:endParaRPr lang="zh-CN" altLang="en-US" sz="1400">
              <a:solidFill>
                <a:schemeClr val="tx1">
                  <a:lumMod val="85000"/>
                  <a:lumOff val="15000"/>
                </a:schemeClr>
              </a:solidFill>
              <a:latin typeface="+mn-ea"/>
              <a:cs typeface="+mn-ea"/>
              <a:sym typeface="+mn-ea"/>
            </a:endParaRPr>
          </a:p>
          <a:p>
            <a:pPr indent="0" algn="just" fontAlgn="auto">
              <a:lnSpc>
                <a:spcPct val="140000"/>
              </a:lnSpc>
            </a:pPr>
            <a:r>
              <a:rPr lang="zh-CN" altLang="en-US" sz="1400">
                <a:solidFill>
                  <a:schemeClr val="tx1">
                    <a:lumMod val="85000"/>
                    <a:lumOff val="15000"/>
                  </a:schemeClr>
                </a:solidFill>
                <a:latin typeface="+mn-ea"/>
                <a:cs typeface="+mn-ea"/>
                <a:sym typeface="+mn-ea"/>
              </a:rPr>
              <a:t>质量要求：立式机柜安装位置正确、端正、牢固、可靠接地。</a:t>
            </a:r>
            <a:endParaRPr lang="zh-CN" altLang="en-US" sz="1400">
              <a:solidFill>
                <a:schemeClr val="tx1">
                  <a:lumMod val="85000"/>
                  <a:lumOff val="15000"/>
                </a:schemeClr>
              </a:solidFill>
              <a:latin typeface="+mn-ea"/>
              <a:cs typeface="+mn-ea"/>
              <a:sym typeface="+mn-ea"/>
            </a:endParaRPr>
          </a:p>
        </p:txBody>
      </p:sp>
      <p:sp>
        <p:nvSpPr>
          <p:cNvPr id="36" name="椭圆 35"/>
          <p:cNvSpPr/>
          <p:nvPr>
            <p:custDataLst>
              <p:tags r:id="rId5"/>
            </p:custDataLst>
          </p:nvPr>
        </p:nvSpPr>
        <p:spPr>
          <a:xfrm>
            <a:off x="9652318" y="2050415"/>
            <a:ext cx="610235" cy="610235"/>
          </a:xfrm>
          <a:prstGeom prst="ellipse">
            <a:avLst/>
          </a:prstGeom>
          <a:noFill/>
          <a:ln w="25400">
            <a:solidFill>
              <a:schemeClr val="accent4"/>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cxnSp>
        <p:nvCxnSpPr>
          <p:cNvPr id="37" name="直接连接符 36"/>
          <p:cNvCxnSpPr/>
          <p:nvPr>
            <p:custDataLst>
              <p:tags r:id="rId6"/>
            </p:custDataLst>
          </p:nvPr>
        </p:nvCxnSpPr>
        <p:spPr>
          <a:xfrm>
            <a:off x="9766618" y="5356225"/>
            <a:ext cx="381635" cy="0"/>
          </a:xfrm>
          <a:prstGeom prst="line">
            <a:avLst/>
          </a:prstGeom>
          <a:ln w="44450" cap="rnd">
            <a:solidFill>
              <a:schemeClr val="accent4"/>
            </a:solidFill>
          </a:ln>
        </p:spPr>
        <p:style>
          <a:lnRef idx="2">
            <a:schemeClr val="accent1"/>
          </a:lnRef>
          <a:fillRef idx="0">
            <a:srgbClr val="FFFFFF"/>
          </a:fillRef>
          <a:effectRef idx="0">
            <a:srgbClr val="FFFFFF"/>
          </a:effectRef>
          <a:fontRef idx="minor">
            <a:schemeClr val="tx1"/>
          </a:fontRef>
        </p:style>
      </p:cxnSp>
      <p:pic>
        <p:nvPicPr>
          <p:cNvPr id="10" name="图片 11" descr="343439383331313b343532303032373bbfcdbba7b5b5b0b8"/>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a:off x="9831388" y="2238375"/>
            <a:ext cx="252000" cy="252000"/>
          </a:xfrm>
          <a:prstGeom prst="rect">
            <a:avLst/>
          </a:prstGeom>
        </p:spPr>
      </p:pic>
      <p:sp>
        <p:nvSpPr>
          <p:cNvPr id="11" name="圆角矩形 10"/>
          <p:cNvSpPr/>
          <p:nvPr>
            <p:custDataLst>
              <p:tags r:id="rId10"/>
            </p:custDataLst>
          </p:nvPr>
        </p:nvSpPr>
        <p:spPr>
          <a:xfrm>
            <a:off x="4563110" y="1734820"/>
            <a:ext cx="3449320" cy="4013835"/>
          </a:xfrm>
          <a:prstGeom prst="roundRect">
            <a:avLst>
              <a:gd name="adj" fmla="val 13095"/>
            </a:avLst>
          </a:prstGeom>
          <a:solidFill>
            <a:srgbClr val="FFFFFF">
              <a:alpha val="15000"/>
            </a:srgbClr>
          </a:solidFill>
          <a:ln>
            <a:solidFill>
              <a:schemeClr val="accent4"/>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1080135" rIns="215900" numCol="1" spcCol="0" rtlCol="0" fromWordArt="0" anchor="t" anchorCtr="0" forceAA="0" compatLnSpc="1">
            <a:noAutofit/>
          </a:bodyPr>
          <a:p>
            <a:pPr indent="0" algn="just" fontAlgn="auto">
              <a:lnSpc>
                <a:spcPct val="140000"/>
              </a:lnSpc>
            </a:pPr>
            <a:r>
              <a:rPr lang="en-US" altLang="zh-CN" sz="2400" b="1">
                <a:solidFill>
                  <a:schemeClr val="tx1">
                    <a:lumMod val="85000"/>
                    <a:lumOff val="15000"/>
                  </a:schemeClr>
                </a:solidFill>
                <a:latin typeface="+mn-ea"/>
                <a:cs typeface="+mn-ea"/>
                <a:sym typeface="+mn-ea"/>
              </a:rPr>
              <a:t>7. </a:t>
            </a:r>
            <a:r>
              <a:rPr lang="zh-CN" altLang="en-US" sz="2400" b="1">
                <a:solidFill>
                  <a:schemeClr val="tx1">
                    <a:lumMod val="85000"/>
                    <a:lumOff val="15000"/>
                  </a:schemeClr>
                </a:solidFill>
                <a:latin typeface="+mn-ea"/>
                <a:cs typeface="+mn-ea"/>
                <a:sym typeface="+mn-ea"/>
              </a:rPr>
              <a:t>安装机柜门接地线</a:t>
            </a:r>
            <a:endParaRPr lang="zh-CN" altLang="en-US" sz="2400" b="1">
              <a:solidFill>
                <a:schemeClr val="tx1">
                  <a:lumMod val="85000"/>
                  <a:lumOff val="15000"/>
                </a:schemeClr>
              </a:solidFill>
              <a:latin typeface="+mn-ea"/>
              <a:cs typeface="+mn-ea"/>
              <a:sym typeface="+mn-ea"/>
            </a:endParaRPr>
          </a:p>
          <a:p>
            <a:pPr indent="0" algn="just" fontAlgn="auto">
              <a:lnSpc>
                <a:spcPct val="140000"/>
              </a:lnSpc>
            </a:pPr>
            <a:r>
              <a:rPr lang="zh-CN" altLang="en-US" sz="1600">
                <a:solidFill>
                  <a:schemeClr val="tx1">
                    <a:lumMod val="85000"/>
                    <a:lumOff val="15000"/>
                  </a:schemeClr>
                </a:solidFill>
                <a:latin typeface="+mn-ea"/>
                <a:cs typeface="+mn-ea"/>
                <a:sym typeface="+mn-ea"/>
              </a:rPr>
              <a:t>将机柜安放到规划好的位置，确定机柜的前后面，并使机柜的地脚对准相应的地脚定位标记。注意：有走线盒的一方为机柜的后面。</a:t>
            </a:r>
            <a:endParaRPr lang="zh-CN" altLang="en-US" sz="1600">
              <a:solidFill>
                <a:schemeClr val="tx1">
                  <a:lumMod val="85000"/>
                  <a:lumOff val="15000"/>
                </a:schemeClr>
              </a:solidFill>
              <a:latin typeface="+mn-ea"/>
              <a:cs typeface="+mn-ea"/>
              <a:sym typeface="+mn-ea"/>
            </a:endParaRPr>
          </a:p>
        </p:txBody>
      </p:sp>
      <p:sp>
        <p:nvSpPr>
          <p:cNvPr id="33" name="椭圆 32"/>
          <p:cNvSpPr/>
          <p:nvPr>
            <p:custDataLst>
              <p:tags r:id="rId11"/>
            </p:custDataLst>
          </p:nvPr>
        </p:nvSpPr>
        <p:spPr>
          <a:xfrm>
            <a:off x="5989003" y="2050415"/>
            <a:ext cx="610235" cy="610235"/>
          </a:xfrm>
          <a:prstGeom prst="ellipse">
            <a:avLst/>
          </a:prstGeom>
          <a:noFill/>
          <a:ln w="25400">
            <a:solidFill>
              <a:schemeClr val="accent4"/>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pic>
        <p:nvPicPr>
          <p:cNvPr id="13" name="图片 3" descr="343439383331313b343532303031393bd2b5bca8b9dcc0ed"/>
          <p:cNvPicPr>
            <a:picLocks noChangeAspect="1"/>
          </p:cNvPicPr>
          <p:nvPr>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6168073" y="2238375"/>
            <a:ext cx="252000" cy="252000"/>
          </a:xfrm>
          <a:prstGeom prst="rect">
            <a:avLst/>
          </a:prstGeom>
        </p:spPr>
      </p:pic>
      <p:cxnSp>
        <p:nvCxnSpPr>
          <p:cNvPr id="14" name="直接连接符 13"/>
          <p:cNvCxnSpPr/>
          <p:nvPr>
            <p:custDataLst>
              <p:tags r:id="rId15"/>
            </p:custDataLst>
          </p:nvPr>
        </p:nvCxnSpPr>
        <p:spPr>
          <a:xfrm>
            <a:off x="6103303" y="5356225"/>
            <a:ext cx="381635" cy="0"/>
          </a:xfrm>
          <a:prstGeom prst="line">
            <a:avLst/>
          </a:prstGeom>
          <a:ln w="44450" cap="rnd">
            <a:solidFill>
              <a:schemeClr val="accent4"/>
            </a:solidFill>
          </a:ln>
        </p:spPr>
        <p:style>
          <a:lnRef idx="2">
            <a:schemeClr val="accent1"/>
          </a:lnRef>
          <a:fillRef idx="0">
            <a:srgbClr val="FFFFFF"/>
          </a:fillRef>
          <a:effectRef idx="0">
            <a:srgbClr val="FFFFFF"/>
          </a:effectRef>
          <a:fontRef idx="minor">
            <a:schemeClr val="tx1"/>
          </a:fontRef>
        </p:style>
      </p:cxnSp>
      <p:sp>
        <p:nvSpPr>
          <p:cNvPr id="15" name="圆角矩形 14"/>
          <p:cNvSpPr/>
          <p:nvPr>
            <p:custDataLst>
              <p:tags r:id="rId16"/>
            </p:custDataLst>
          </p:nvPr>
        </p:nvSpPr>
        <p:spPr>
          <a:xfrm>
            <a:off x="1097598" y="1734820"/>
            <a:ext cx="3067050" cy="4013835"/>
          </a:xfrm>
          <a:prstGeom prst="roundRect">
            <a:avLst>
              <a:gd name="adj" fmla="val 13095"/>
            </a:avLst>
          </a:prstGeom>
          <a:solidFill>
            <a:srgbClr val="FFFFFF">
              <a:alpha val="15000"/>
            </a:srgbClr>
          </a:solidFill>
          <a:ln>
            <a:solidFill>
              <a:schemeClr val="accent4"/>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1080135" rIns="215900" numCol="1" spcCol="0" rtlCol="0" fromWordArt="0" anchor="t" anchorCtr="0" forceAA="0" compatLnSpc="1">
            <a:noAutofit/>
          </a:bodyPr>
          <a:p>
            <a:pPr indent="0" algn="just" fontAlgn="auto">
              <a:lnSpc>
                <a:spcPct val="140000"/>
              </a:lnSpc>
            </a:pPr>
            <a:r>
              <a:rPr lang="en-US" altLang="zh-CN" sz="2400" b="1">
                <a:solidFill>
                  <a:schemeClr val="tx1">
                    <a:lumMod val="85000"/>
                    <a:lumOff val="15000"/>
                  </a:schemeClr>
                </a:solidFill>
                <a:latin typeface="+mn-ea"/>
                <a:cs typeface="+mn-ea"/>
                <a:sym typeface="+mn-ea"/>
              </a:rPr>
              <a:t>6. </a:t>
            </a:r>
            <a:r>
              <a:rPr lang="zh-CN" altLang="en-US" sz="2400" b="1">
                <a:solidFill>
                  <a:schemeClr val="tx1">
                    <a:lumMod val="85000"/>
                    <a:lumOff val="15000"/>
                  </a:schemeClr>
                </a:solidFill>
                <a:latin typeface="+mn-ea"/>
                <a:cs typeface="+mn-ea"/>
                <a:sym typeface="+mn-ea"/>
              </a:rPr>
              <a:t>安装机柜门</a:t>
            </a:r>
            <a:endParaRPr lang="zh-CN" altLang="en-US" sz="2400" b="1">
              <a:solidFill>
                <a:schemeClr val="tx1">
                  <a:lumMod val="85000"/>
                  <a:lumOff val="15000"/>
                </a:schemeClr>
              </a:solidFill>
              <a:latin typeface="+mn-ea"/>
              <a:cs typeface="+mn-ea"/>
              <a:sym typeface="+mn-ea"/>
            </a:endParaRPr>
          </a:p>
          <a:p>
            <a:pPr indent="0" algn="just" fontAlgn="auto">
              <a:lnSpc>
                <a:spcPct val="140000"/>
              </a:lnSpc>
            </a:pPr>
            <a:r>
              <a:rPr lang="zh-CN" altLang="en-US" sz="1600">
                <a:solidFill>
                  <a:schemeClr val="tx1">
                    <a:lumMod val="85000"/>
                    <a:lumOff val="15000"/>
                  </a:schemeClr>
                </a:solidFill>
                <a:latin typeface="+mn-ea"/>
                <a:cs typeface="+mn-ea"/>
                <a:sym typeface="+mn-ea"/>
              </a:rPr>
              <a:t>机柜门可以作为机柜内设备的电磁屏蔽层，保护设备免受电磁干扰。另外，机柜门</a:t>
            </a:r>
            <a:endParaRPr lang="zh-CN" altLang="en-US" sz="1600">
              <a:solidFill>
                <a:schemeClr val="tx1">
                  <a:lumMod val="85000"/>
                  <a:lumOff val="15000"/>
                </a:schemeClr>
              </a:solidFill>
              <a:latin typeface="+mn-ea"/>
              <a:cs typeface="+mn-ea"/>
              <a:sym typeface="+mn-ea"/>
            </a:endParaRPr>
          </a:p>
          <a:p>
            <a:pPr indent="0" algn="just" fontAlgn="auto">
              <a:lnSpc>
                <a:spcPct val="140000"/>
              </a:lnSpc>
            </a:pPr>
            <a:r>
              <a:rPr lang="zh-CN" altLang="en-US" sz="1600">
                <a:solidFill>
                  <a:schemeClr val="tx1">
                    <a:lumMod val="85000"/>
                    <a:lumOff val="15000"/>
                  </a:schemeClr>
                </a:solidFill>
                <a:latin typeface="+mn-ea"/>
                <a:cs typeface="+mn-ea"/>
                <a:sym typeface="+mn-ea"/>
              </a:rPr>
              <a:t>可以避免设备暴露于外界，防止设备受到破坏。</a:t>
            </a:r>
            <a:endParaRPr lang="zh-CN" altLang="en-US" sz="1600">
              <a:solidFill>
                <a:schemeClr val="tx1">
                  <a:lumMod val="85000"/>
                  <a:lumOff val="15000"/>
                </a:schemeClr>
              </a:solidFill>
              <a:latin typeface="+mn-ea"/>
              <a:cs typeface="+mn-ea"/>
              <a:sym typeface="+mn-ea"/>
            </a:endParaRPr>
          </a:p>
        </p:txBody>
      </p:sp>
      <p:sp>
        <p:nvSpPr>
          <p:cNvPr id="16" name="椭圆 15"/>
          <p:cNvSpPr/>
          <p:nvPr>
            <p:custDataLst>
              <p:tags r:id="rId17"/>
            </p:custDataLst>
          </p:nvPr>
        </p:nvSpPr>
        <p:spPr>
          <a:xfrm>
            <a:off x="2326323" y="2050415"/>
            <a:ext cx="610235" cy="610235"/>
          </a:xfrm>
          <a:prstGeom prst="ellipse">
            <a:avLst/>
          </a:prstGeom>
          <a:noFill/>
          <a:ln w="25400">
            <a:solidFill>
              <a:schemeClr val="accent4"/>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pic>
        <p:nvPicPr>
          <p:cNvPr id="17" name="图片 4" descr="343439383331313b343532303032303bb8f6c8cbd0c5cfa2"/>
          <p:cNvPicPr>
            <a:picLocks noChangeAspect="1"/>
          </p:cNvPicPr>
          <p:nvPr>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a:off x="2505393" y="2229485"/>
            <a:ext cx="252095" cy="252095"/>
          </a:xfrm>
          <a:prstGeom prst="rect">
            <a:avLst/>
          </a:prstGeom>
        </p:spPr>
      </p:pic>
      <p:cxnSp>
        <p:nvCxnSpPr>
          <p:cNvPr id="18" name="直接连接符 17"/>
          <p:cNvCxnSpPr/>
          <p:nvPr>
            <p:custDataLst>
              <p:tags r:id="rId21"/>
            </p:custDataLst>
          </p:nvPr>
        </p:nvCxnSpPr>
        <p:spPr>
          <a:xfrm>
            <a:off x="2439988" y="5356225"/>
            <a:ext cx="381635" cy="0"/>
          </a:xfrm>
          <a:prstGeom prst="line">
            <a:avLst/>
          </a:prstGeom>
          <a:ln w="44450" cap="rnd">
            <a:solidFill>
              <a:schemeClr val="accent4"/>
            </a:solidFill>
          </a:ln>
        </p:spPr>
        <p:style>
          <a:lnRef idx="2">
            <a:schemeClr val="accent1"/>
          </a:lnRef>
          <a:fillRef idx="0">
            <a:srgbClr val="FFFFFF"/>
          </a:fillRef>
          <a:effectRef idx="0">
            <a:srgbClr val="FFFFFF"/>
          </a:effectRef>
          <a:fontRef idx="minor">
            <a:schemeClr val="tx1"/>
          </a:fontRef>
        </p:style>
      </p:cxn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5"/>
          <p:cNvSpPr>
            <a:spLocks noGrp="1"/>
          </p:cNvSpPr>
          <p:nvPr>
            <p:custDataLst>
              <p:tags r:id="rId1"/>
            </p:custDataLst>
          </p:nvPr>
        </p:nvSpPr>
        <p:spPr>
          <a:xfrm>
            <a:off x="1814195" y="548005"/>
            <a:ext cx="3378835" cy="1078230"/>
          </a:xfrm>
          <a:prstGeom prst="rect">
            <a:avLst/>
          </a:prstGeom>
        </p:spPr>
        <p:txBody>
          <a:bodyPr vert="horz" wrap="square" lIns="0" tIns="0" rIns="0" bIns="0" rtlCol="0" anchor="t" anchorCtr="0">
            <a:normAutofit lnSpcReduction="10000"/>
          </a:bodyPr>
          <a:lstStyle>
            <a:lvl1pPr algn="ctr" defTabSz="914400" rtl="0" eaLnBrk="1" fontAlgn="base" latinLnBrk="0" hangingPunct="1">
              <a:lnSpc>
                <a:spcPct val="100000"/>
              </a:lnSpc>
              <a:spcBef>
                <a:spcPct val="0"/>
              </a:spcBef>
              <a:buNone/>
              <a:defRPr sz="3200" b="1" u="none" strike="noStrike" kern="1200" cap="none" spc="300" normalizeH="0" baseline="0">
                <a:solidFill>
                  <a:schemeClr val="accent1"/>
                </a:solidFill>
                <a:uFillTx/>
                <a:latin typeface="微软雅黑" panose="020B0503020204020204" charset="-122"/>
                <a:ea typeface="微软雅黑" panose="020B0503020204020204" charset="-122"/>
                <a:cs typeface="微软雅黑" panose="020B0503020204020204" charset="-122"/>
              </a:defRPr>
            </a:lvl1pPr>
          </a:lstStyle>
          <a:p>
            <a:pPr indent="0" algn="l">
              <a:lnSpc>
                <a:spcPct val="110000"/>
              </a:lnSpc>
            </a:pPr>
            <a:r>
              <a:rPr lang="zh-CN" altLang="en-US" sz="3600" spc="0" dirty="0">
                <a:solidFill>
                  <a:schemeClr val="accent1"/>
                </a:solidFill>
                <a:uFillTx/>
              </a:rPr>
              <a:t>知识链接</a:t>
            </a:r>
            <a:endParaRPr lang="zh-CN" altLang="en-US" sz="3600" spc="0" dirty="0">
              <a:solidFill>
                <a:schemeClr val="accent1"/>
              </a:solidFill>
              <a:uFillTx/>
            </a:endParaRPr>
          </a:p>
          <a:p>
            <a:pPr indent="0" algn="l">
              <a:lnSpc>
                <a:spcPct val="110000"/>
              </a:lnSpc>
            </a:pPr>
            <a:r>
              <a:rPr lang="en-US" altLang="zh-CN" spc="0" dirty="0">
                <a:solidFill>
                  <a:schemeClr val="accent1"/>
                </a:solidFill>
                <a:uFillTx/>
              </a:rPr>
              <a:t>1. </a:t>
            </a:r>
            <a:r>
              <a:rPr lang="zh-CN" altLang="en-US" spc="0" dirty="0">
                <a:solidFill>
                  <a:schemeClr val="accent1"/>
                </a:solidFill>
                <a:uFillTx/>
              </a:rPr>
              <a:t>机柜</a:t>
            </a:r>
            <a:endParaRPr lang="zh-CN" altLang="en-US" spc="0" dirty="0">
              <a:solidFill>
                <a:schemeClr val="accent1"/>
              </a:solidFill>
              <a:uFillTx/>
            </a:endParaRPr>
          </a:p>
        </p:txBody>
      </p:sp>
      <p:sp>
        <p:nvSpPr>
          <p:cNvPr id="5" name="文本框 4"/>
          <p:cNvSpPr txBox="1"/>
          <p:nvPr/>
        </p:nvSpPr>
        <p:spPr>
          <a:xfrm>
            <a:off x="1295400" y="1490345"/>
            <a:ext cx="9400540" cy="1337945"/>
          </a:xfrm>
          <a:prstGeom prst="rect">
            <a:avLst/>
          </a:prstGeom>
          <a:noFill/>
        </p:spPr>
        <p:txBody>
          <a:bodyPr wrap="square" rtlCol="0">
            <a:spAutoFit/>
          </a:bodyPr>
          <a:p>
            <a:pPr indent="0" fontAlgn="auto">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机柜是存放设备和缆线交接的地方。机柜以</a:t>
            </a:r>
            <a:r>
              <a:rPr lang="en-US" altLang="zh-CN">
                <a:latin typeface="宋体" panose="02010600030101010101" pitchFamily="2" charset="-122"/>
                <a:ea typeface="宋体" panose="02010600030101010101" pitchFamily="2" charset="-122"/>
                <a:cs typeface="宋体" panose="02010600030101010101" pitchFamily="2" charset="-122"/>
              </a:rPr>
              <a:t> U </a:t>
            </a:r>
            <a:r>
              <a:rPr lang="zh-CN" altLang="en-US">
                <a:latin typeface="宋体" panose="02010600030101010101" pitchFamily="2" charset="-122"/>
                <a:ea typeface="宋体" panose="02010600030101010101" pitchFamily="2" charset="-122"/>
                <a:cs typeface="宋体" panose="02010600030101010101" pitchFamily="2" charset="-122"/>
              </a:rPr>
              <a:t>为单元区分。标准的机柜为：设备安装孔距为</a:t>
            </a:r>
            <a:r>
              <a:rPr lang="en-US" altLang="zh-CN">
                <a:latin typeface="宋体" panose="02010600030101010101" pitchFamily="2" charset="-122"/>
                <a:ea typeface="宋体" panose="02010600030101010101" pitchFamily="2" charset="-122"/>
                <a:cs typeface="宋体" panose="02010600030101010101" pitchFamily="2" charset="-122"/>
              </a:rPr>
              <a:t> 19 </a:t>
            </a:r>
            <a:r>
              <a:rPr lang="zh-CN" altLang="en-US">
                <a:latin typeface="宋体" panose="02010600030101010101" pitchFamily="2" charset="-122"/>
                <a:ea typeface="宋体" panose="02010600030101010101" pitchFamily="2" charset="-122"/>
                <a:cs typeface="宋体" panose="02010600030101010101" pitchFamily="2" charset="-122"/>
              </a:rPr>
              <a:t>英寸，机柜宽度为</a:t>
            </a:r>
            <a:r>
              <a:rPr lang="en-US" altLang="zh-CN">
                <a:latin typeface="宋体" panose="02010600030101010101" pitchFamily="2" charset="-122"/>
                <a:ea typeface="宋体" panose="02010600030101010101" pitchFamily="2" charset="-122"/>
                <a:cs typeface="宋体" panose="02010600030101010101" pitchFamily="2" charset="-122"/>
              </a:rPr>
              <a:t> 600 mm</a:t>
            </a:r>
            <a:r>
              <a:rPr lang="zh-CN" altLang="en-US">
                <a:latin typeface="宋体" panose="02010600030101010101" pitchFamily="2" charset="-122"/>
                <a:ea typeface="宋体" panose="02010600030101010101" pitchFamily="2" charset="-122"/>
                <a:cs typeface="宋体" panose="02010600030101010101" pitchFamily="2" charset="-122"/>
              </a:rPr>
              <a:t>。一般情况下，服务器机柜的深度</a:t>
            </a:r>
            <a:r>
              <a:rPr lang="en-US" altLang="zh-CN">
                <a:latin typeface="宋体" panose="02010600030101010101" pitchFamily="2" charset="-122"/>
                <a:ea typeface="宋体" panose="02010600030101010101" pitchFamily="2" charset="-122"/>
                <a:cs typeface="宋体" panose="02010600030101010101" pitchFamily="2" charset="-122"/>
              </a:rPr>
              <a:t> &gt;800 mm</a:t>
            </a:r>
            <a:r>
              <a:rPr lang="zh-CN" altLang="en-US">
                <a:latin typeface="宋体" panose="02010600030101010101" pitchFamily="2" charset="-122"/>
                <a:ea typeface="宋体" panose="02010600030101010101" pitchFamily="2" charset="-122"/>
                <a:cs typeface="宋体" panose="02010600030101010101" pitchFamily="2" charset="-122"/>
              </a:rPr>
              <a:t>，而网络机柜的深度</a:t>
            </a:r>
            <a:r>
              <a:rPr lang="en-US" altLang="zh-CN">
                <a:latin typeface="宋体" panose="02010600030101010101" pitchFamily="2" charset="-122"/>
                <a:ea typeface="宋体" panose="02010600030101010101" pitchFamily="2" charset="-122"/>
                <a:cs typeface="宋体" panose="02010600030101010101" pitchFamily="2" charset="-122"/>
              </a:rPr>
              <a:t> &lt;800 mm</a:t>
            </a:r>
            <a:r>
              <a:rPr lang="zh-CN" altLang="en-US">
                <a:latin typeface="宋体" panose="02010600030101010101" pitchFamily="2" charset="-122"/>
                <a:ea typeface="宋体" panose="02010600030101010101" pitchFamily="2" charset="-122"/>
                <a:cs typeface="宋体" panose="02010600030101010101" pitchFamily="2" charset="-122"/>
              </a:rPr>
              <a:t>。具体规格见表</a:t>
            </a:r>
            <a:r>
              <a:rPr lang="en-US" altLang="zh-CN">
                <a:latin typeface="宋体" panose="02010600030101010101" pitchFamily="2" charset="-122"/>
                <a:ea typeface="宋体" panose="02010600030101010101" pitchFamily="2" charset="-122"/>
                <a:cs typeface="宋体" panose="02010600030101010101" pitchFamily="2" charset="-122"/>
              </a:rPr>
              <a:t> 4-14</a:t>
            </a:r>
            <a:r>
              <a:rPr lang="zh-CN" altLang="en-US">
                <a:latin typeface="宋体" panose="02010600030101010101" pitchFamily="2" charset="-122"/>
                <a:ea typeface="宋体" panose="02010600030101010101" pitchFamily="2" charset="-122"/>
                <a:cs typeface="宋体" panose="02010600030101010101" pitchFamily="2" charset="-122"/>
              </a:rPr>
              <a:t>。</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pic>
        <p:nvPicPr>
          <p:cNvPr id="6" name="图片 5"/>
          <p:cNvPicPr>
            <a:picLocks noChangeAspect="1"/>
          </p:cNvPicPr>
          <p:nvPr/>
        </p:nvPicPr>
        <p:blipFill>
          <a:blip r:embed="rId2"/>
          <a:stretch>
            <a:fillRect/>
          </a:stretch>
        </p:blipFill>
        <p:spPr>
          <a:xfrm>
            <a:off x="2024380" y="2828290"/>
            <a:ext cx="8559800" cy="3128645"/>
          </a:xfrm>
          <a:prstGeom prst="rect">
            <a:avLst/>
          </a:prstGeom>
        </p:spPr>
      </p:pic>
    </p:spTree>
    <p:custDataLst>
      <p:tags r:id="rId3"/>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5"/>
          <p:cNvSpPr>
            <a:spLocks noGrp="1"/>
          </p:cNvSpPr>
          <p:nvPr>
            <p:custDataLst>
              <p:tags r:id="rId1"/>
            </p:custDataLst>
          </p:nvPr>
        </p:nvSpPr>
        <p:spPr>
          <a:xfrm>
            <a:off x="1662430" y="685165"/>
            <a:ext cx="3378835" cy="505460"/>
          </a:xfrm>
          <a:prstGeom prst="rect">
            <a:avLst/>
          </a:prstGeom>
        </p:spPr>
        <p:txBody>
          <a:bodyPr vert="horz" wrap="square" lIns="0" tIns="0" rIns="0" bIns="0" rtlCol="0" anchor="t" anchorCtr="0">
            <a:normAutofit lnSpcReduction="10000"/>
          </a:bodyPr>
          <a:lstStyle>
            <a:lvl1pPr algn="ctr" defTabSz="914400" rtl="0" eaLnBrk="1" fontAlgn="base" latinLnBrk="0" hangingPunct="1">
              <a:lnSpc>
                <a:spcPct val="100000"/>
              </a:lnSpc>
              <a:spcBef>
                <a:spcPct val="0"/>
              </a:spcBef>
              <a:buNone/>
              <a:defRPr sz="3200" b="1" u="none" strike="noStrike" kern="1200" cap="none" spc="300" normalizeH="0" baseline="0">
                <a:solidFill>
                  <a:schemeClr val="accent1"/>
                </a:solidFill>
                <a:uFillTx/>
                <a:latin typeface="微软雅黑" panose="020B0503020204020204" charset="-122"/>
                <a:ea typeface="微软雅黑" panose="020B0503020204020204" charset="-122"/>
                <a:cs typeface="微软雅黑" panose="020B0503020204020204" charset="-122"/>
              </a:defRPr>
            </a:lvl1pPr>
          </a:lstStyle>
          <a:p>
            <a:pPr indent="0" algn="l">
              <a:lnSpc>
                <a:spcPct val="110000"/>
              </a:lnSpc>
            </a:pPr>
            <a:r>
              <a:rPr lang="en-US" altLang="en-US" spc="0" dirty="0">
                <a:solidFill>
                  <a:schemeClr val="accent1"/>
                </a:solidFill>
                <a:uFillTx/>
              </a:rPr>
              <a:t>2. </a:t>
            </a:r>
            <a:r>
              <a:rPr lang="zh-CN" altLang="en-US" spc="0" dirty="0">
                <a:solidFill>
                  <a:schemeClr val="accent1"/>
                </a:solidFill>
                <a:uFillTx/>
              </a:rPr>
              <a:t>壁挂式机柜安装</a:t>
            </a:r>
            <a:endParaRPr lang="zh-CN" altLang="en-US" spc="0" dirty="0">
              <a:solidFill>
                <a:schemeClr val="accent1"/>
              </a:solidFill>
              <a:uFillTx/>
            </a:endParaRPr>
          </a:p>
        </p:txBody>
      </p:sp>
      <p:pic>
        <p:nvPicPr>
          <p:cNvPr id="2" name="图片 4" descr="/data/temp/70c00ac9-96e2-11f0-8178-22a51df51da7.jpg@base@tag=imgScale&amp;m=1&amp;w=509&amp;h=273&amp;q=9570c00ac9-96e2-11f0-8178-22a51df51da7"/>
          <p:cNvPicPr>
            <a:picLocks noChangeAspect="1"/>
          </p:cNvPicPr>
          <p:nvPr>
            <p:custDataLst>
              <p:tags r:id="rId2"/>
            </p:custDataLst>
          </p:nvPr>
        </p:nvPicPr>
        <p:blipFill>
          <a:blip r:embed="rId3"/>
          <a:srcRect t="9003" b="10468"/>
          <a:stretch>
            <a:fillRect/>
          </a:stretch>
        </p:blipFill>
        <p:spPr>
          <a:xfrm>
            <a:off x="1511681" y="2745420"/>
            <a:ext cx="1831042" cy="981803"/>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2"/>
          </a:solidFill>
          <a:ln w="3175" cap="flat" cmpd="sng" algn="ctr">
            <a:solidFill>
              <a:schemeClr val="accent2">
                <a:alpha val="20000"/>
              </a:schemeClr>
            </a:solidFill>
            <a:prstDash val="solid"/>
            <a:round/>
            <a:headEnd type="none" w="med" len="med"/>
            <a:tailEnd type="none" w="med" len="med"/>
          </a:ln>
        </p:spPr>
      </p:pic>
      <p:pic>
        <p:nvPicPr>
          <p:cNvPr id="3" name="图片 11" descr="/data/temp/70c00b1d-96e2-11f0-8178-22a51df51da7.jpg@base@tag=imgScale&amp;m=1&amp;w=509&amp;h=273&amp;q=9570c00b1d-96e2-11f0-8178-22a51df51da7"/>
          <p:cNvPicPr>
            <a:picLocks noChangeAspect="1"/>
          </p:cNvPicPr>
          <p:nvPr>
            <p:custDataLst>
              <p:tags r:id="rId4"/>
            </p:custDataLst>
          </p:nvPr>
        </p:nvPicPr>
        <p:blipFill>
          <a:blip r:embed="rId5"/>
          <a:srcRect t="19668"/>
          <a:stretch>
            <a:fillRect/>
          </a:stretch>
        </p:blipFill>
        <p:spPr>
          <a:xfrm>
            <a:off x="1511681" y="3944240"/>
            <a:ext cx="1831042" cy="981803"/>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3"/>
          </a:solidFill>
          <a:ln w="3175" cap="flat" cmpd="sng" algn="ctr">
            <a:solidFill>
              <a:schemeClr val="accent3">
                <a:alpha val="20000"/>
              </a:schemeClr>
            </a:solidFill>
            <a:prstDash val="solid"/>
            <a:round/>
            <a:headEnd type="none" w="med" len="med"/>
            <a:tailEnd type="none" w="med" len="med"/>
          </a:ln>
        </p:spPr>
      </p:pic>
      <p:pic>
        <p:nvPicPr>
          <p:cNvPr id="4" name="图片 5" descr="/data/temp/70c00c1f-96e2-11f0-8178-22a51df51da7.jpg@base@tag=imgScale&amp;m=1&amp;w=509&amp;h=273&amp;q=9570c00c1f-96e2-11f0-8178-22a51df51da7"/>
          <p:cNvPicPr>
            <a:picLocks noChangeAspect="1"/>
          </p:cNvPicPr>
          <p:nvPr>
            <p:custDataLst>
              <p:tags r:id="rId6"/>
            </p:custDataLst>
          </p:nvPr>
        </p:nvPicPr>
        <p:blipFill rotWithShape="1">
          <a:blip r:embed="rId7"/>
          <a:srcRect t="9736" b="9736"/>
          <a:stretch>
            <a:fillRect/>
          </a:stretch>
        </p:blipFill>
        <p:spPr>
          <a:xfrm>
            <a:off x="1511681" y="5143059"/>
            <a:ext cx="1831042" cy="981804"/>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4"/>
          </a:solidFill>
          <a:ln w="3175" cap="flat" cmpd="sng" algn="ctr">
            <a:solidFill>
              <a:schemeClr val="accent4">
                <a:alpha val="20000"/>
              </a:schemeClr>
            </a:solidFill>
            <a:prstDash val="solid"/>
            <a:round/>
            <a:headEnd type="none" w="med" len="med"/>
            <a:tailEnd type="none" w="med" len="med"/>
          </a:ln>
        </p:spPr>
      </p:pic>
      <p:pic>
        <p:nvPicPr>
          <p:cNvPr id="7" name="图片 35" descr="/data/temp/70c00b37-96e2-11f0-8178-22a51df51da7.jpg@base@tag=imgScale&amp;m=1&amp;w=508&amp;h=273&amp;q=9570c00b37-96e2-11f0-8178-22a51df51da7"/>
          <p:cNvPicPr>
            <a:picLocks noChangeAspect="1"/>
          </p:cNvPicPr>
          <p:nvPr>
            <p:custDataLst>
              <p:tags r:id="rId8"/>
            </p:custDataLst>
          </p:nvPr>
        </p:nvPicPr>
        <p:blipFill>
          <a:blip r:embed="rId9"/>
          <a:srcRect t="9485" b="9486"/>
          <a:stretch>
            <a:fillRect/>
          </a:stretch>
        </p:blipFill>
        <p:spPr>
          <a:xfrm>
            <a:off x="1511681" y="1545332"/>
            <a:ext cx="1830913" cy="983045"/>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1"/>
          </a:solidFill>
          <a:ln w="3175" cap="flat" cmpd="sng" algn="ctr">
            <a:solidFill>
              <a:schemeClr val="accent1">
                <a:alpha val="20000"/>
              </a:schemeClr>
            </a:solidFill>
            <a:prstDash val="solid"/>
            <a:round/>
            <a:headEnd type="none" w="med" len="med"/>
            <a:tailEnd type="none" w="med" len="med"/>
          </a:ln>
        </p:spPr>
      </p:pic>
      <p:sp>
        <p:nvSpPr>
          <p:cNvPr id="8" name="矩形 36"/>
          <p:cNvSpPr/>
          <p:nvPr>
            <p:custDataLst>
              <p:tags r:id="rId10"/>
            </p:custDataLst>
          </p:nvPr>
        </p:nvSpPr>
        <p:spPr>
          <a:xfrm>
            <a:off x="3578225" y="1922780"/>
            <a:ext cx="7301230"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在实际工程中，壁挂式机柜通常安装在墙面，高度需保持在</a:t>
            </a:r>
            <a:r>
              <a:rPr lang="en-US" altLang="zh-CN" sz="1600">
                <a:ln>
                  <a:noFill/>
                  <a:prstDash val="sysDot"/>
                </a:ln>
                <a:solidFill>
                  <a:schemeClr val="tx1">
                    <a:lumMod val="85000"/>
                    <a:lumOff val="15000"/>
                  </a:schemeClr>
                </a:solidFill>
                <a:latin typeface="+mn-ea"/>
                <a:cs typeface="+mn-ea"/>
                <a:sym typeface="+mn-ea"/>
              </a:rPr>
              <a:t>1.8</a:t>
            </a:r>
            <a:r>
              <a:rPr lang="zh-CN" altLang="en-US" sz="1600">
                <a:ln>
                  <a:noFill/>
                  <a:prstDash val="sysDot"/>
                </a:ln>
                <a:solidFill>
                  <a:schemeClr val="tx1">
                    <a:lumMod val="85000"/>
                    <a:lumOff val="15000"/>
                  </a:schemeClr>
                </a:solidFill>
                <a:latin typeface="+mn-ea"/>
                <a:cs typeface="+mn-ea"/>
                <a:sym typeface="+mn-ea"/>
              </a:rPr>
              <a:t>米以上，以确保使用安全和操作便捷。</a:t>
            </a:r>
            <a:endParaRPr lang="zh-CN" altLang="en-US" sz="1600">
              <a:ln>
                <a:noFill/>
                <a:prstDash val="sysDot"/>
              </a:ln>
              <a:solidFill>
                <a:schemeClr val="tx1">
                  <a:lumMod val="85000"/>
                  <a:lumOff val="15000"/>
                </a:schemeClr>
              </a:solidFill>
              <a:latin typeface="+mn-ea"/>
              <a:cs typeface="+mn-ea"/>
              <a:sym typeface="+mn-ea"/>
            </a:endParaRPr>
          </a:p>
        </p:txBody>
      </p:sp>
      <p:sp>
        <p:nvSpPr>
          <p:cNvPr id="9" name="矩形 37"/>
          <p:cNvSpPr/>
          <p:nvPr>
            <p:custDataLst>
              <p:tags r:id="rId11"/>
            </p:custDataLst>
          </p:nvPr>
        </p:nvSpPr>
        <p:spPr>
          <a:xfrm>
            <a:off x="3578225" y="1587500"/>
            <a:ext cx="7301230"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1"/>
                </a:solidFill>
                <a:latin typeface="+mn-ea"/>
                <a:cs typeface="+mn-ea"/>
              </a:rPr>
              <a:t>设计安装位置与高度</a:t>
            </a:r>
            <a:endParaRPr lang="zh-CN" altLang="en-US" sz="2000" b="1">
              <a:solidFill>
                <a:schemeClr val="accent1"/>
              </a:solidFill>
              <a:latin typeface="+mn-ea"/>
              <a:cs typeface="+mn-ea"/>
            </a:endParaRPr>
          </a:p>
        </p:txBody>
      </p:sp>
      <p:sp>
        <p:nvSpPr>
          <p:cNvPr id="11" name="矩形 40"/>
          <p:cNvSpPr/>
          <p:nvPr>
            <p:custDataLst>
              <p:tags r:id="rId12"/>
            </p:custDataLst>
          </p:nvPr>
        </p:nvSpPr>
        <p:spPr>
          <a:xfrm>
            <a:off x="3578225" y="3121660"/>
            <a:ext cx="7301230"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在安装壁挂式机柜前，需准备必要的安装材料和工具，包括螺钉、钻头等，以保证安装过程顺利进行。</a:t>
            </a:r>
            <a:endParaRPr lang="zh-CN" altLang="en-US" sz="1600">
              <a:ln>
                <a:noFill/>
                <a:prstDash val="sysDot"/>
              </a:ln>
              <a:solidFill>
                <a:schemeClr val="tx1">
                  <a:lumMod val="85000"/>
                  <a:lumOff val="15000"/>
                </a:schemeClr>
              </a:solidFill>
              <a:latin typeface="+mn-ea"/>
              <a:cs typeface="+mn-ea"/>
              <a:sym typeface="+mn-ea"/>
            </a:endParaRPr>
          </a:p>
        </p:txBody>
      </p:sp>
      <p:sp>
        <p:nvSpPr>
          <p:cNvPr id="13" name="矩形 41"/>
          <p:cNvSpPr/>
          <p:nvPr>
            <p:custDataLst>
              <p:tags r:id="rId13"/>
            </p:custDataLst>
          </p:nvPr>
        </p:nvSpPr>
        <p:spPr>
          <a:xfrm>
            <a:off x="3578225" y="2785745"/>
            <a:ext cx="7301230"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2"/>
                </a:solidFill>
                <a:latin typeface="+mn-ea"/>
                <a:cs typeface="+mn-ea"/>
              </a:rPr>
              <a:t>准备安装材料和工具</a:t>
            </a:r>
            <a:endParaRPr lang="zh-CN" altLang="en-US" sz="2000" b="1">
              <a:solidFill>
                <a:schemeClr val="accent2"/>
              </a:solidFill>
              <a:latin typeface="+mn-ea"/>
              <a:cs typeface="+mn-ea"/>
            </a:endParaRPr>
          </a:p>
        </p:txBody>
      </p:sp>
      <p:sp>
        <p:nvSpPr>
          <p:cNvPr id="14" name="矩形 44"/>
          <p:cNvSpPr/>
          <p:nvPr>
            <p:custDataLst>
              <p:tags r:id="rId14"/>
            </p:custDataLst>
          </p:nvPr>
        </p:nvSpPr>
        <p:spPr>
          <a:xfrm>
            <a:off x="3578225" y="4320540"/>
            <a:ext cx="7301230"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根据设计位置，使用螺钉将壁挂式网络机柜固定在墙面上，确保机柜安装稳固，能够承受机柜内设备的重量。</a:t>
            </a:r>
            <a:endParaRPr lang="zh-CN" altLang="en-US" sz="1600">
              <a:ln>
                <a:noFill/>
                <a:prstDash val="sysDot"/>
              </a:ln>
              <a:solidFill>
                <a:schemeClr val="tx1">
                  <a:lumMod val="85000"/>
                  <a:lumOff val="15000"/>
                </a:schemeClr>
              </a:solidFill>
              <a:latin typeface="+mn-ea"/>
              <a:cs typeface="+mn-ea"/>
              <a:sym typeface="+mn-ea"/>
            </a:endParaRPr>
          </a:p>
        </p:txBody>
      </p:sp>
      <p:sp>
        <p:nvSpPr>
          <p:cNvPr id="15" name="矩形 45"/>
          <p:cNvSpPr/>
          <p:nvPr>
            <p:custDataLst>
              <p:tags r:id="rId15"/>
            </p:custDataLst>
          </p:nvPr>
        </p:nvSpPr>
        <p:spPr>
          <a:xfrm>
            <a:off x="3578225" y="3984625"/>
            <a:ext cx="7301230"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3"/>
                </a:solidFill>
                <a:latin typeface="+mn-ea"/>
                <a:cs typeface="+mn-ea"/>
              </a:rPr>
              <a:t>固定壁挂式网络机柜</a:t>
            </a:r>
            <a:endParaRPr lang="zh-CN" altLang="en-US" sz="2000" b="1">
              <a:solidFill>
                <a:schemeClr val="accent3"/>
              </a:solidFill>
              <a:latin typeface="+mn-ea"/>
              <a:cs typeface="+mn-ea"/>
            </a:endParaRPr>
          </a:p>
        </p:txBody>
      </p:sp>
      <p:sp>
        <p:nvSpPr>
          <p:cNvPr id="16" name="矩形 48"/>
          <p:cNvSpPr/>
          <p:nvPr>
            <p:custDataLst>
              <p:tags r:id="rId16"/>
            </p:custDataLst>
          </p:nvPr>
        </p:nvSpPr>
        <p:spPr>
          <a:xfrm>
            <a:off x="3578225" y="5519420"/>
            <a:ext cx="7301230"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安装完成后，应进行检查确认无误，并对设备进行编号，以便于管理和维护。</a:t>
            </a:r>
            <a:endParaRPr lang="zh-CN" altLang="en-US" sz="1600">
              <a:ln>
                <a:noFill/>
                <a:prstDash val="sysDot"/>
              </a:ln>
              <a:solidFill>
                <a:schemeClr val="tx1">
                  <a:lumMod val="85000"/>
                  <a:lumOff val="15000"/>
                </a:schemeClr>
              </a:solidFill>
              <a:latin typeface="+mn-ea"/>
              <a:cs typeface="+mn-ea"/>
              <a:sym typeface="+mn-ea"/>
            </a:endParaRPr>
          </a:p>
        </p:txBody>
      </p:sp>
      <p:sp>
        <p:nvSpPr>
          <p:cNvPr id="17" name="矩形 49"/>
          <p:cNvSpPr/>
          <p:nvPr>
            <p:custDataLst>
              <p:tags r:id="rId17"/>
            </p:custDataLst>
          </p:nvPr>
        </p:nvSpPr>
        <p:spPr>
          <a:xfrm>
            <a:off x="3578225" y="5183505"/>
            <a:ext cx="7301230"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4"/>
                </a:solidFill>
                <a:latin typeface="+mn-ea"/>
                <a:cs typeface="+mn-ea"/>
              </a:rPr>
              <a:t>完成安装与设备编号</a:t>
            </a:r>
            <a:endParaRPr lang="zh-CN" altLang="en-US" sz="2000" b="1">
              <a:solidFill>
                <a:schemeClr val="accent4"/>
              </a:solidFill>
              <a:latin typeface="+mn-ea"/>
              <a:cs typeface="+mn-ea"/>
            </a:endParaRPr>
          </a:p>
        </p:txBody>
      </p:sp>
    </p:spTree>
    <p:custDataLst>
      <p:tags r:id="rId18"/>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619462" y="610392"/>
            <a:ext cx="10580901" cy="3153860"/>
            <a:chOff x="946487" y="525937"/>
            <a:chExt cx="10580901" cy="3153860"/>
          </a:xfrm>
        </p:grpSpPr>
        <p:sp>
          <p:nvSpPr>
            <p:cNvPr id="17" name="文本框 16"/>
            <p:cNvSpPr txBox="1"/>
            <p:nvPr/>
          </p:nvSpPr>
          <p:spPr>
            <a:xfrm>
              <a:off x="946487" y="2849852"/>
              <a:ext cx="6368715" cy="82994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4800" b="0" i="0" u="none" strike="noStrike" kern="1200" cap="none" spc="0" normalizeH="0" baseline="0" noProof="0">
                  <a:ln>
                    <a:noFill/>
                  </a:ln>
                  <a:solidFill>
                    <a:srgbClr val="2374C4"/>
                  </a:solidFill>
                  <a:effectLst/>
                  <a:uLnTx/>
                  <a:uFillTx/>
                  <a:latin typeface="汉仪雅酷黑 85W"/>
                  <a:ea typeface="汉仪雅酷黑 85W"/>
                  <a:cs typeface="+mn-cs"/>
                </a:rPr>
                <a:t>网络设备安装</a:t>
              </a:r>
              <a:endParaRPr kumimoji="0" lang="zh-CN" altLang="en-US" sz="4800" b="0" i="0" u="none" strike="noStrike" kern="1200" cap="none" spc="0" normalizeH="0" baseline="0" noProof="0">
                <a:ln>
                  <a:noFill/>
                </a:ln>
                <a:solidFill>
                  <a:srgbClr val="2374C4"/>
                </a:solidFill>
                <a:effectLst/>
                <a:uLnTx/>
                <a:uFillTx/>
                <a:latin typeface="汉仪雅酷黑 85W"/>
                <a:ea typeface="汉仪雅酷黑 85W"/>
                <a:cs typeface="+mn-cs"/>
              </a:endParaRPr>
            </a:p>
          </p:txBody>
        </p:sp>
        <p:sp>
          <p:nvSpPr>
            <p:cNvPr id="18" name="矩形: 圆角 17"/>
            <p:cNvSpPr/>
            <p:nvPr/>
          </p:nvSpPr>
          <p:spPr>
            <a:xfrm>
              <a:off x="2960844" y="1899591"/>
              <a:ext cx="2340000" cy="576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rPr>
                <a:t>任务</a:t>
              </a:r>
              <a:r>
                <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rPr>
                <a:t>五</a:t>
              </a:r>
              <a:endPar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endParaRPr>
            </a:p>
          </p:txBody>
        </p:sp>
        <p:pic>
          <p:nvPicPr>
            <p:cNvPr id="29" name="图形 28"/>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1200987" y="525937"/>
              <a:ext cx="326401" cy="288000"/>
            </a:xfrm>
            <a:prstGeom prst="rect">
              <a:avLst/>
            </a:prstGeom>
          </p:spPr>
        </p:pic>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custDataLst>
              <p:tags r:id="rId1"/>
            </p:custDataLst>
          </p:nvPr>
        </p:nvSpPr>
        <p:spPr>
          <a:xfrm>
            <a:off x="1478280" y="555625"/>
            <a:ext cx="9539605" cy="998855"/>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600">
                <a:solidFill>
                  <a:schemeClr val="accent2">
                    <a:lumMod val="75000"/>
                  </a:schemeClr>
                </a:solidFill>
                <a:latin typeface="Times New Roman" panose="02020603050405020304" charset="0"/>
                <a:ea typeface="BiaoZhunCuHei" panose="02000503000000000000" charset="-122"/>
                <a:cs typeface="Times New Roman" panose="02020603050405020304" charset="0"/>
              </a:rPr>
              <a:t>任务实施</a:t>
            </a:r>
            <a:endParaRPr lang="zh-CN" altLang="en-US" sz="3600">
              <a:solidFill>
                <a:schemeClr val="accent2">
                  <a:lumMod val="75000"/>
                </a:schemeClr>
              </a:solidFill>
              <a:latin typeface="Times New Roman" panose="02020603050405020304" charset="0"/>
              <a:ea typeface="BiaoZhunCuHei" panose="02000503000000000000" charset="-122"/>
              <a:cs typeface="Times New Roman" panose="02020603050405020304" charset="0"/>
            </a:endParaRPr>
          </a:p>
          <a:p>
            <a:r>
              <a:rPr lang="en-US" altLang="en-US" sz="3200">
                <a:solidFill>
                  <a:schemeClr val="accent2">
                    <a:lumMod val="75000"/>
                  </a:schemeClr>
                </a:solidFill>
                <a:latin typeface="Times New Roman" panose="02020603050405020304" charset="0"/>
                <a:ea typeface="BiaoZhunCuHei" panose="02000503000000000000" charset="-122"/>
                <a:cs typeface="Times New Roman" panose="02020603050405020304" charset="0"/>
              </a:rPr>
              <a:t>1. </a:t>
            </a:r>
            <a:r>
              <a:rPr lang="zh-CN" altLang="en-US" sz="3200">
                <a:solidFill>
                  <a:schemeClr val="accent2">
                    <a:lumMod val="75000"/>
                  </a:schemeClr>
                </a:solidFill>
                <a:latin typeface="Times New Roman" panose="02020603050405020304" charset="0"/>
                <a:ea typeface="BiaoZhunCuHei" panose="02000503000000000000" charset="-122"/>
                <a:cs typeface="Times New Roman" panose="02020603050405020304" charset="0"/>
              </a:rPr>
              <a:t>交换机、路由器等交互设备的安装</a:t>
            </a:r>
            <a:endParaRPr lang="zh-CN" altLang="en-US" sz="3200">
              <a:solidFill>
                <a:schemeClr val="accent2">
                  <a:lumMod val="75000"/>
                </a:schemeClr>
              </a:solidFill>
              <a:latin typeface="Times New Roman" panose="02020603050405020304" charset="0"/>
              <a:ea typeface="BiaoZhunCuHei" panose="02000503000000000000" charset="-122"/>
              <a:cs typeface="Times New Roman" panose="02020603050405020304" charset="0"/>
            </a:endParaRPr>
          </a:p>
        </p:txBody>
      </p:sp>
      <p:sp>
        <p:nvSpPr>
          <p:cNvPr id="14" name="任意多边形 48"/>
          <p:cNvSpPr/>
          <p:nvPr>
            <p:custDataLst>
              <p:tags r:id="rId2"/>
            </p:custDataLst>
          </p:nvPr>
        </p:nvSpPr>
        <p:spPr>
          <a:xfrm>
            <a:off x="6178239" y="2721222"/>
            <a:ext cx="2491254" cy="3448891"/>
          </a:xfrm>
          <a:custGeom>
            <a:avLst/>
            <a:gdLst>
              <a:gd name="adj" fmla="val 272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3923" h="5431">
                <a:moveTo>
                  <a:pt x="1159" y="0"/>
                </a:moveTo>
                <a:lnTo>
                  <a:pt x="1607" y="630"/>
                </a:lnTo>
                <a:lnTo>
                  <a:pt x="3816" y="630"/>
                </a:lnTo>
                <a:cubicBezTo>
                  <a:pt x="3875" y="630"/>
                  <a:pt x="3923" y="678"/>
                  <a:pt x="3923" y="737"/>
                </a:cubicBezTo>
                <a:lnTo>
                  <a:pt x="3923" y="5324"/>
                </a:lnTo>
                <a:cubicBezTo>
                  <a:pt x="3923" y="5383"/>
                  <a:pt x="3875" y="5431"/>
                  <a:pt x="3816" y="5431"/>
                </a:cubicBezTo>
                <a:lnTo>
                  <a:pt x="107" y="5431"/>
                </a:lnTo>
                <a:cubicBezTo>
                  <a:pt x="48" y="5431"/>
                  <a:pt x="0" y="5383"/>
                  <a:pt x="0" y="5324"/>
                </a:cubicBezTo>
                <a:lnTo>
                  <a:pt x="0" y="737"/>
                </a:lnTo>
                <a:cubicBezTo>
                  <a:pt x="0" y="678"/>
                  <a:pt x="48" y="630"/>
                  <a:pt x="107" y="630"/>
                </a:cubicBezTo>
                <a:lnTo>
                  <a:pt x="711" y="630"/>
                </a:lnTo>
                <a:lnTo>
                  <a:pt x="1159" y="0"/>
                </a:lnTo>
                <a:close/>
              </a:path>
            </a:pathLst>
          </a:custGeom>
          <a:solidFill>
            <a:schemeClr val="accent3"/>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15" name="任意多边形 5"/>
          <p:cNvSpPr/>
          <p:nvPr>
            <p:custDataLst>
              <p:tags r:id="rId3"/>
            </p:custDataLst>
          </p:nvPr>
        </p:nvSpPr>
        <p:spPr>
          <a:xfrm>
            <a:off x="8897471" y="2721222"/>
            <a:ext cx="2491254" cy="3448891"/>
          </a:xfrm>
          <a:custGeom>
            <a:avLst/>
            <a:gdLst>
              <a:gd name="adj" fmla="val 272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3923" h="5431">
                <a:moveTo>
                  <a:pt x="1159" y="0"/>
                </a:moveTo>
                <a:lnTo>
                  <a:pt x="1607" y="630"/>
                </a:lnTo>
                <a:lnTo>
                  <a:pt x="3816" y="630"/>
                </a:lnTo>
                <a:cubicBezTo>
                  <a:pt x="3875" y="630"/>
                  <a:pt x="3923" y="678"/>
                  <a:pt x="3923" y="737"/>
                </a:cubicBezTo>
                <a:lnTo>
                  <a:pt x="3923" y="5324"/>
                </a:lnTo>
                <a:cubicBezTo>
                  <a:pt x="3923" y="5383"/>
                  <a:pt x="3875" y="5431"/>
                  <a:pt x="3816" y="5431"/>
                </a:cubicBezTo>
                <a:lnTo>
                  <a:pt x="107" y="5431"/>
                </a:lnTo>
                <a:cubicBezTo>
                  <a:pt x="48" y="5431"/>
                  <a:pt x="0" y="5383"/>
                  <a:pt x="0" y="5324"/>
                </a:cubicBezTo>
                <a:lnTo>
                  <a:pt x="0" y="737"/>
                </a:lnTo>
                <a:cubicBezTo>
                  <a:pt x="0" y="678"/>
                  <a:pt x="48" y="630"/>
                  <a:pt x="107" y="630"/>
                </a:cubicBezTo>
                <a:lnTo>
                  <a:pt x="711" y="630"/>
                </a:lnTo>
                <a:lnTo>
                  <a:pt x="1159" y="0"/>
                </a:lnTo>
                <a:close/>
              </a:path>
            </a:pathLst>
          </a:custGeom>
          <a:solidFill>
            <a:schemeClr val="tx1">
              <a:lumMod val="40000"/>
              <a:lumOff val="60000"/>
              <a:alpha val="1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16" name="任意多边形 4"/>
          <p:cNvSpPr/>
          <p:nvPr>
            <p:custDataLst>
              <p:tags r:id="rId4"/>
            </p:custDataLst>
          </p:nvPr>
        </p:nvSpPr>
        <p:spPr>
          <a:xfrm>
            <a:off x="3458372" y="2719317"/>
            <a:ext cx="2491254" cy="3448891"/>
          </a:xfrm>
          <a:custGeom>
            <a:avLst/>
            <a:gdLst>
              <a:gd name="adj" fmla="val 272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3923" h="5431">
                <a:moveTo>
                  <a:pt x="1159" y="0"/>
                </a:moveTo>
                <a:lnTo>
                  <a:pt x="1607" y="630"/>
                </a:lnTo>
                <a:lnTo>
                  <a:pt x="3816" y="630"/>
                </a:lnTo>
                <a:cubicBezTo>
                  <a:pt x="3875" y="630"/>
                  <a:pt x="3923" y="678"/>
                  <a:pt x="3923" y="737"/>
                </a:cubicBezTo>
                <a:lnTo>
                  <a:pt x="3923" y="5324"/>
                </a:lnTo>
                <a:cubicBezTo>
                  <a:pt x="3923" y="5383"/>
                  <a:pt x="3875" y="5431"/>
                  <a:pt x="3816" y="5431"/>
                </a:cubicBezTo>
                <a:lnTo>
                  <a:pt x="107" y="5431"/>
                </a:lnTo>
                <a:cubicBezTo>
                  <a:pt x="48" y="5431"/>
                  <a:pt x="0" y="5383"/>
                  <a:pt x="0" y="5324"/>
                </a:cubicBezTo>
                <a:lnTo>
                  <a:pt x="0" y="737"/>
                </a:lnTo>
                <a:cubicBezTo>
                  <a:pt x="0" y="678"/>
                  <a:pt x="48" y="630"/>
                  <a:pt x="107" y="630"/>
                </a:cubicBezTo>
                <a:lnTo>
                  <a:pt x="711" y="630"/>
                </a:lnTo>
                <a:lnTo>
                  <a:pt x="1159" y="0"/>
                </a:lnTo>
                <a:close/>
              </a:path>
            </a:pathLst>
          </a:custGeom>
          <a:solidFill>
            <a:schemeClr val="tx1">
              <a:lumMod val="40000"/>
              <a:lumOff val="60000"/>
              <a:alpha val="1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17" name="任意多边形 2"/>
          <p:cNvSpPr/>
          <p:nvPr>
            <p:custDataLst>
              <p:tags r:id="rId5"/>
            </p:custDataLst>
          </p:nvPr>
        </p:nvSpPr>
        <p:spPr>
          <a:xfrm>
            <a:off x="739775" y="2721222"/>
            <a:ext cx="2491254" cy="3448891"/>
          </a:xfrm>
          <a:custGeom>
            <a:avLst/>
            <a:gdLst>
              <a:gd name="adj" fmla="val 272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3923" h="5431">
                <a:moveTo>
                  <a:pt x="1159" y="0"/>
                </a:moveTo>
                <a:lnTo>
                  <a:pt x="1607" y="630"/>
                </a:lnTo>
                <a:lnTo>
                  <a:pt x="3816" y="630"/>
                </a:lnTo>
                <a:cubicBezTo>
                  <a:pt x="3875" y="630"/>
                  <a:pt x="3923" y="678"/>
                  <a:pt x="3923" y="737"/>
                </a:cubicBezTo>
                <a:lnTo>
                  <a:pt x="3923" y="5324"/>
                </a:lnTo>
                <a:cubicBezTo>
                  <a:pt x="3923" y="5383"/>
                  <a:pt x="3875" y="5431"/>
                  <a:pt x="3816" y="5431"/>
                </a:cubicBezTo>
                <a:lnTo>
                  <a:pt x="107" y="5431"/>
                </a:lnTo>
                <a:cubicBezTo>
                  <a:pt x="48" y="5431"/>
                  <a:pt x="0" y="5383"/>
                  <a:pt x="0" y="5324"/>
                </a:cubicBezTo>
                <a:lnTo>
                  <a:pt x="0" y="737"/>
                </a:lnTo>
                <a:cubicBezTo>
                  <a:pt x="0" y="678"/>
                  <a:pt x="48" y="630"/>
                  <a:pt x="107" y="630"/>
                </a:cubicBezTo>
                <a:lnTo>
                  <a:pt x="711" y="630"/>
                </a:lnTo>
                <a:lnTo>
                  <a:pt x="1159" y="0"/>
                </a:lnTo>
                <a:close/>
              </a:path>
            </a:pathLst>
          </a:custGeom>
          <a:solidFill>
            <a:schemeClr val="tx1">
              <a:lumMod val="40000"/>
              <a:lumOff val="60000"/>
              <a:alpha val="1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pic>
        <p:nvPicPr>
          <p:cNvPr id="18" name="图片 135" descr="/data/temp/e2eb5748-96e2-11f0-aca9-5a01932b3399.jpg@base@tag=imgScale&amp;m=1&amp;w=199&amp;h=199&amp;q=95e2eb5748-96e2-11f0-aca9-5a01932b3399"/>
          <p:cNvPicPr>
            <a:picLocks noChangeAspect="1"/>
          </p:cNvPicPr>
          <p:nvPr>
            <p:custDataLst>
              <p:tags r:id="rId6"/>
            </p:custDataLst>
          </p:nvPr>
        </p:nvPicPr>
        <p:blipFill>
          <a:blip r:embed="rId7"/>
          <a:srcRect l="16722" r="16722"/>
          <a:stretch>
            <a:fillRect/>
          </a:stretch>
        </p:blipFill>
        <p:spPr>
          <a:xfrm>
            <a:off x="9259443" y="1627687"/>
            <a:ext cx="717593" cy="717593"/>
          </a:xfrm>
          <a:custGeom>
            <a:avLst/>
            <a:gdLst/>
            <a:ahLst/>
            <a:cxnLst>
              <a:cxn ang="3">
                <a:pos x="hc" y="t"/>
              </a:cxn>
              <a:cxn ang="cd2">
                <a:pos x="l" y="vc"/>
              </a:cxn>
              <a:cxn ang="cd4">
                <a:pos x="hc" y="b"/>
              </a:cxn>
              <a:cxn ang="0">
                <a:pos x="r" y="vc"/>
              </a:cxn>
            </a:cxnLst>
            <a:rect l="l" t="t" r="r" b="b"/>
            <a:pathLst>
              <a:path w="1216" h="1216">
                <a:moveTo>
                  <a:pt x="608" y="0"/>
                </a:moveTo>
                <a:cubicBezTo>
                  <a:pt x="944" y="0"/>
                  <a:pt x="1216" y="272"/>
                  <a:pt x="1216" y="608"/>
                </a:cubicBezTo>
                <a:cubicBezTo>
                  <a:pt x="1216" y="944"/>
                  <a:pt x="944" y="1216"/>
                  <a:pt x="608" y="1216"/>
                </a:cubicBezTo>
                <a:cubicBezTo>
                  <a:pt x="272" y="1216"/>
                  <a:pt x="0" y="944"/>
                  <a:pt x="0" y="608"/>
                </a:cubicBezTo>
                <a:cubicBezTo>
                  <a:pt x="0" y="272"/>
                  <a:pt x="272" y="0"/>
                  <a:pt x="608" y="0"/>
                </a:cubicBezTo>
                <a:close/>
              </a:path>
            </a:pathLst>
          </a:custGeom>
          <a:solidFill>
            <a:schemeClr val="bg1">
              <a:lumMod val="65000"/>
            </a:schemeClr>
          </a:solidFill>
          <a:ln w="7620">
            <a:solidFill>
              <a:schemeClr val="bg1">
                <a:lumMod val="65000"/>
                <a:alpha val="10000"/>
              </a:schemeClr>
            </a:solidFill>
          </a:ln>
          <a:effectLst>
            <a:outerShdw blurRad="63500" dist="38100" dir="2700000" algn="tl" rotWithShape="0">
              <a:prstClr val="black">
                <a:alpha val="12000"/>
              </a:prstClr>
            </a:outerShdw>
          </a:effectLst>
        </p:spPr>
      </p:pic>
      <p:pic>
        <p:nvPicPr>
          <p:cNvPr id="19" name="图片 136" descr="/data/temp/e2eb56fd-96e2-11f0-aca9-5a01932b3399.jpg@base@tag=imgScale&amp;m=1&amp;w=199&amp;h=199&amp;q=95e2eb56fd-96e2-11f0-aca9-5a01932b3399"/>
          <p:cNvPicPr>
            <a:picLocks noChangeAspect="1"/>
          </p:cNvPicPr>
          <p:nvPr>
            <p:custDataLst>
              <p:tags r:id="rId8"/>
            </p:custDataLst>
          </p:nvPr>
        </p:nvPicPr>
        <p:blipFill>
          <a:blip r:embed="rId9"/>
          <a:srcRect t="1508" r="34448"/>
          <a:stretch>
            <a:fillRect/>
          </a:stretch>
        </p:blipFill>
        <p:spPr>
          <a:xfrm>
            <a:off x="6545291" y="1627687"/>
            <a:ext cx="717593" cy="717593"/>
          </a:xfrm>
          <a:custGeom>
            <a:avLst/>
            <a:gdLst/>
            <a:ahLst/>
            <a:cxnLst>
              <a:cxn ang="3">
                <a:pos x="hc" y="t"/>
              </a:cxn>
              <a:cxn ang="cd2">
                <a:pos x="l" y="vc"/>
              </a:cxn>
              <a:cxn ang="cd4">
                <a:pos x="hc" y="b"/>
              </a:cxn>
              <a:cxn ang="0">
                <a:pos x="r" y="vc"/>
              </a:cxn>
            </a:cxnLst>
            <a:rect l="l" t="t" r="r" b="b"/>
            <a:pathLst>
              <a:path w="1216" h="1216">
                <a:moveTo>
                  <a:pt x="608" y="0"/>
                </a:moveTo>
                <a:cubicBezTo>
                  <a:pt x="944" y="0"/>
                  <a:pt x="1216" y="272"/>
                  <a:pt x="1216" y="608"/>
                </a:cubicBezTo>
                <a:cubicBezTo>
                  <a:pt x="1216" y="944"/>
                  <a:pt x="944" y="1216"/>
                  <a:pt x="608" y="1216"/>
                </a:cubicBezTo>
                <a:cubicBezTo>
                  <a:pt x="272" y="1216"/>
                  <a:pt x="0" y="944"/>
                  <a:pt x="0" y="608"/>
                </a:cubicBezTo>
                <a:cubicBezTo>
                  <a:pt x="0" y="272"/>
                  <a:pt x="272" y="0"/>
                  <a:pt x="608" y="0"/>
                </a:cubicBezTo>
                <a:close/>
              </a:path>
            </a:pathLst>
          </a:custGeom>
          <a:solidFill>
            <a:schemeClr val="bg1">
              <a:lumMod val="65000"/>
            </a:schemeClr>
          </a:solidFill>
          <a:ln w="7620">
            <a:solidFill>
              <a:schemeClr val="bg1">
                <a:lumMod val="65000"/>
                <a:alpha val="10000"/>
              </a:schemeClr>
            </a:solidFill>
          </a:ln>
          <a:effectLst>
            <a:outerShdw blurRad="63500" dist="38100" dir="2700000" algn="tl" rotWithShape="0">
              <a:schemeClr val="accent3">
                <a:alpha val="12000"/>
              </a:schemeClr>
            </a:outerShdw>
          </a:effectLst>
        </p:spPr>
      </p:pic>
      <p:pic>
        <p:nvPicPr>
          <p:cNvPr id="20" name="图片 137" descr="/data/temp/e2eb5657-96e2-11f0-aca9-5a01932b3399.jpg@base@tag=imgScale&amp;m=1&amp;w=199&amp;h=199&amp;q=95e2eb5657-96e2-11f0-aca9-5a01932b3399"/>
          <p:cNvPicPr>
            <a:picLocks noChangeAspect="1"/>
          </p:cNvPicPr>
          <p:nvPr>
            <p:custDataLst>
              <p:tags r:id="rId10"/>
            </p:custDataLst>
          </p:nvPr>
        </p:nvPicPr>
        <p:blipFill>
          <a:blip r:embed="rId11"/>
          <a:srcRect r="33445"/>
          <a:stretch>
            <a:fillRect/>
          </a:stretch>
        </p:blipFill>
        <p:spPr>
          <a:xfrm>
            <a:off x="1116987" y="1627687"/>
            <a:ext cx="717593" cy="717593"/>
          </a:xfrm>
          <a:custGeom>
            <a:avLst/>
            <a:gdLst/>
            <a:ahLst/>
            <a:cxnLst>
              <a:cxn ang="3">
                <a:pos x="hc" y="t"/>
              </a:cxn>
              <a:cxn ang="cd2">
                <a:pos x="l" y="vc"/>
              </a:cxn>
              <a:cxn ang="cd4">
                <a:pos x="hc" y="b"/>
              </a:cxn>
              <a:cxn ang="0">
                <a:pos x="r" y="vc"/>
              </a:cxn>
            </a:cxnLst>
            <a:rect l="l" t="t" r="r" b="b"/>
            <a:pathLst>
              <a:path w="1216" h="1216">
                <a:moveTo>
                  <a:pt x="608" y="0"/>
                </a:moveTo>
                <a:cubicBezTo>
                  <a:pt x="944" y="0"/>
                  <a:pt x="1216" y="272"/>
                  <a:pt x="1216" y="608"/>
                </a:cubicBezTo>
                <a:cubicBezTo>
                  <a:pt x="1216" y="944"/>
                  <a:pt x="944" y="1216"/>
                  <a:pt x="608" y="1216"/>
                </a:cubicBezTo>
                <a:cubicBezTo>
                  <a:pt x="272" y="1216"/>
                  <a:pt x="0" y="944"/>
                  <a:pt x="0" y="608"/>
                </a:cubicBezTo>
                <a:cubicBezTo>
                  <a:pt x="0" y="272"/>
                  <a:pt x="272" y="0"/>
                  <a:pt x="608" y="0"/>
                </a:cubicBezTo>
                <a:close/>
              </a:path>
            </a:pathLst>
          </a:custGeom>
          <a:solidFill>
            <a:schemeClr val="bg1">
              <a:lumMod val="65000"/>
            </a:schemeClr>
          </a:solidFill>
          <a:ln w="7620">
            <a:solidFill>
              <a:schemeClr val="bg1">
                <a:lumMod val="65000"/>
                <a:alpha val="10000"/>
              </a:schemeClr>
            </a:solidFill>
          </a:ln>
          <a:effectLst>
            <a:outerShdw blurRad="63500" dist="38100" dir="2700000" algn="tl" rotWithShape="0">
              <a:prstClr val="black">
                <a:alpha val="12000"/>
              </a:prstClr>
            </a:outerShdw>
          </a:effectLst>
        </p:spPr>
      </p:pic>
      <p:pic>
        <p:nvPicPr>
          <p:cNvPr id="21" name="图片 138" descr="/data/temp/e2eb56c7-96e2-11f0-aca9-5a01932b3399.jpg@base@tag=imgScale&amp;m=1&amp;w=199&amp;h=199&amp;q=95e2eb56c7-96e2-11f0-aca9-5a01932b3399"/>
          <p:cNvPicPr>
            <a:picLocks noChangeAspect="1"/>
          </p:cNvPicPr>
          <p:nvPr>
            <p:custDataLst>
              <p:tags r:id="rId12"/>
            </p:custDataLst>
          </p:nvPr>
        </p:nvPicPr>
        <p:blipFill>
          <a:blip r:embed="rId13"/>
          <a:srcRect l="16611" r="16611"/>
          <a:stretch>
            <a:fillRect/>
          </a:stretch>
        </p:blipFill>
        <p:spPr>
          <a:xfrm>
            <a:off x="3831139" y="1627687"/>
            <a:ext cx="717593" cy="717593"/>
          </a:xfrm>
          <a:custGeom>
            <a:avLst/>
            <a:gdLst/>
            <a:ahLst/>
            <a:cxnLst>
              <a:cxn ang="3">
                <a:pos x="hc" y="t"/>
              </a:cxn>
              <a:cxn ang="cd2">
                <a:pos x="l" y="vc"/>
              </a:cxn>
              <a:cxn ang="cd4">
                <a:pos x="hc" y="b"/>
              </a:cxn>
              <a:cxn ang="0">
                <a:pos x="r" y="vc"/>
              </a:cxn>
            </a:cxnLst>
            <a:rect l="l" t="t" r="r" b="b"/>
            <a:pathLst>
              <a:path w="1216" h="1216">
                <a:moveTo>
                  <a:pt x="608" y="0"/>
                </a:moveTo>
                <a:cubicBezTo>
                  <a:pt x="944" y="0"/>
                  <a:pt x="1216" y="272"/>
                  <a:pt x="1216" y="608"/>
                </a:cubicBezTo>
                <a:cubicBezTo>
                  <a:pt x="1216" y="944"/>
                  <a:pt x="944" y="1216"/>
                  <a:pt x="608" y="1216"/>
                </a:cubicBezTo>
                <a:cubicBezTo>
                  <a:pt x="272" y="1216"/>
                  <a:pt x="0" y="944"/>
                  <a:pt x="0" y="608"/>
                </a:cubicBezTo>
                <a:cubicBezTo>
                  <a:pt x="0" y="272"/>
                  <a:pt x="272" y="0"/>
                  <a:pt x="608" y="0"/>
                </a:cubicBezTo>
                <a:close/>
              </a:path>
            </a:pathLst>
          </a:custGeom>
          <a:solidFill>
            <a:schemeClr val="bg1">
              <a:lumMod val="65000"/>
            </a:schemeClr>
          </a:solidFill>
          <a:ln w="7620">
            <a:solidFill>
              <a:schemeClr val="bg1">
                <a:lumMod val="65000"/>
                <a:alpha val="10000"/>
              </a:schemeClr>
            </a:solidFill>
          </a:ln>
          <a:effectLst>
            <a:outerShdw blurRad="63500" dist="38100" dir="2700000" algn="tl" rotWithShape="0">
              <a:prstClr val="black">
                <a:alpha val="12000"/>
              </a:prstClr>
            </a:outerShdw>
          </a:effectLst>
        </p:spPr>
      </p:pic>
      <p:cxnSp>
        <p:nvCxnSpPr>
          <p:cNvPr id="22" name="直接连接符 122"/>
          <p:cNvCxnSpPr/>
          <p:nvPr>
            <p:custDataLst>
              <p:tags r:id="rId14"/>
            </p:custDataLst>
          </p:nvPr>
        </p:nvCxnSpPr>
        <p:spPr>
          <a:xfrm>
            <a:off x="1490390" y="2566908"/>
            <a:ext cx="8125945" cy="0"/>
          </a:xfrm>
          <a:prstGeom prst="line">
            <a:avLst/>
          </a:prstGeom>
          <a:ln w="19050">
            <a:solidFill>
              <a:schemeClr val="tx1">
                <a:alpha val="15000"/>
              </a:schemeClr>
            </a:solidFill>
          </a:ln>
        </p:spPr>
        <p:style>
          <a:lnRef idx="2">
            <a:schemeClr val="accent1"/>
          </a:lnRef>
          <a:fillRef idx="0">
            <a:srgbClr val="FFFFFF"/>
          </a:fillRef>
          <a:effectRef idx="0">
            <a:srgbClr val="FFFFFF"/>
          </a:effectRef>
          <a:fontRef idx="minor">
            <a:schemeClr val="tx1"/>
          </a:fontRef>
        </p:style>
      </p:cxnSp>
      <p:sp>
        <p:nvSpPr>
          <p:cNvPr id="23" name="椭圆 123"/>
          <p:cNvSpPr/>
          <p:nvPr>
            <p:custDataLst>
              <p:tags r:id="rId15"/>
            </p:custDataLst>
          </p:nvPr>
        </p:nvSpPr>
        <p:spPr>
          <a:xfrm>
            <a:off x="1417995" y="2509120"/>
            <a:ext cx="115577" cy="115577"/>
          </a:xfrm>
          <a:prstGeom prst="ellipse">
            <a:avLst/>
          </a:prstGeom>
          <a:solidFill>
            <a:srgbClr val="80808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4" name="椭圆 124"/>
          <p:cNvSpPr/>
          <p:nvPr>
            <p:custDataLst>
              <p:tags r:id="rId16"/>
            </p:custDataLst>
          </p:nvPr>
        </p:nvSpPr>
        <p:spPr>
          <a:xfrm>
            <a:off x="4132147" y="2509120"/>
            <a:ext cx="115577" cy="115577"/>
          </a:xfrm>
          <a:prstGeom prst="ellipse">
            <a:avLst/>
          </a:prstGeom>
          <a:solidFill>
            <a:srgbClr val="80808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5" name="椭圆 125"/>
          <p:cNvSpPr/>
          <p:nvPr>
            <p:custDataLst>
              <p:tags r:id="rId17"/>
            </p:custDataLst>
          </p:nvPr>
        </p:nvSpPr>
        <p:spPr>
          <a:xfrm>
            <a:off x="6846299" y="2519280"/>
            <a:ext cx="115577" cy="115577"/>
          </a:xfrm>
          <a:prstGeom prst="ellipse">
            <a:avLst/>
          </a:prstGeom>
          <a:solidFill>
            <a:schemeClr val="accent3"/>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6" name="椭圆 126"/>
          <p:cNvSpPr/>
          <p:nvPr>
            <p:custDataLst>
              <p:tags r:id="rId18"/>
            </p:custDataLst>
          </p:nvPr>
        </p:nvSpPr>
        <p:spPr>
          <a:xfrm>
            <a:off x="9560451" y="2509120"/>
            <a:ext cx="115577" cy="115577"/>
          </a:xfrm>
          <a:prstGeom prst="ellipse">
            <a:avLst/>
          </a:prstGeom>
          <a:solidFill>
            <a:srgbClr val="80808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cxnSp>
        <p:nvCxnSpPr>
          <p:cNvPr id="27" name="直接连接符 143"/>
          <p:cNvCxnSpPr/>
          <p:nvPr>
            <p:custDataLst>
              <p:tags r:id="rId19"/>
            </p:custDataLst>
          </p:nvPr>
        </p:nvCxnSpPr>
        <p:spPr>
          <a:xfrm>
            <a:off x="876943" y="3931604"/>
            <a:ext cx="2180720" cy="0"/>
          </a:xfrm>
          <a:prstGeom prst="line">
            <a:avLst/>
          </a:prstGeom>
          <a:ln w="19050">
            <a:solidFill>
              <a:srgbClr val="FFFFFF"/>
            </a:solidFill>
          </a:ln>
        </p:spPr>
        <p:style>
          <a:lnRef idx="2">
            <a:schemeClr val="accent1"/>
          </a:lnRef>
          <a:fillRef idx="0">
            <a:srgbClr val="FFFFFF"/>
          </a:fillRef>
          <a:effectRef idx="0">
            <a:srgbClr val="FFFFFF"/>
          </a:effectRef>
          <a:fontRef idx="minor">
            <a:schemeClr val="tx1"/>
          </a:fontRef>
        </p:style>
      </p:cxnSp>
      <p:sp>
        <p:nvSpPr>
          <p:cNvPr id="28" name="矩形 3"/>
          <p:cNvSpPr/>
          <p:nvPr>
            <p:custDataLst>
              <p:tags r:id="rId20"/>
            </p:custDataLst>
          </p:nvPr>
        </p:nvSpPr>
        <p:spPr>
          <a:xfrm>
            <a:off x="853448" y="3931614"/>
            <a:ext cx="2208662" cy="1887016"/>
          </a:xfrm>
          <a:prstGeom prst="rect">
            <a:avLst/>
          </a:prstGeom>
          <a:noFill/>
        </p:spPr>
        <p:txBody>
          <a:bodyPr wrap="square" lIns="0" tIns="0" rIns="0" bIns="0" rtlCol="0" anchor="t" anchorCtr="0">
            <a:noAutofit/>
          </a:bodyPr>
          <a:p>
            <a:pPr>
              <a:lnSpc>
                <a:spcPct val="140000"/>
              </a:lnSpc>
              <a:spcBef>
                <a:spcPct val="0"/>
              </a:spcBef>
              <a:spcAft>
                <a:spcPct val="0"/>
              </a:spcAft>
            </a:pPr>
            <a:r>
              <a:rPr lang="zh-CN" altLang="en-US" sz="1600">
                <a:solidFill>
                  <a:schemeClr val="tx1">
                    <a:lumMod val="85000"/>
                    <a:lumOff val="15000"/>
                  </a:schemeClr>
                </a:solidFill>
                <a:latin typeface="+mn-ea"/>
                <a:cs typeface="+mn-ea"/>
              </a:rPr>
              <a:t>在开始安装交换机之前，首先需要从包装箱内取出交换机设备，这是整个安装流程的第一步。</a:t>
            </a:r>
            <a:endParaRPr lang="zh-CN" altLang="en-US" sz="1600">
              <a:solidFill>
                <a:schemeClr val="tx1">
                  <a:lumMod val="85000"/>
                  <a:lumOff val="15000"/>
                </a:schemeClr>
              </a:solidFill>
              <a:latin typeface="+mn-ea"/>
              <a:cs typeface="+mn-ea"/>
            </a:endParaRPr>
          </a:p>
        </p:txBody>
      </p:sp>
      <p:sp>
        <p:nvSpPr>
          <p:cNvPr id="29" name="矩形 6"/>
          <p:cNvSpPr/>
          <p:nvPr>
            <p:custDataLst>
              <p:tags r:id="rId21"/>
            </p:custDataLst>
          </p:nvPr>
        </p:nvSpPr>
        <p:spPr>
          <a:xfrm>
            <a:off x="876943" y="3310537"/>
            <a:ext cx="2208662" cy="419125"/>
          </a:xfrm>
          <a:prstGeom prst="rect">
            <a:avLst/>
          </a:prstGeom>
          <a:noFill/>
        </p:spPr>
        <p:txBody>
          <a:bodyPr wrap="square" lIns="0" tIns="0" rIns="0" bIns="0" rtlCol="0" anchor="ctr" anchorCtr="0">
            <a:noAutofit/>
          </a:bodyPr>
          <a:p>
            <a:pPr>
              <a:spcBef>
                <a:spcPct val="0"/>
              </a:spcBef>
              <a:spcAft>
                <a:spcPct val="0"/>
              </a:spcAft>
            </a:pPr>
            <a:r>
              <a:rPr lang="zh-CN" altLang="en-US" sz="2000" b="1" kern="0">
                <a:solidFill>
                  <a:schemeClr val="tx1"/>
                </a:solidFill>
                <a:latin typeface="+mn-ea"/>
                <a:cs typeface="+mn-ea"/>
              </a:rPr>
              <a:t>取出交换机设备</a:t>
            </a:r>
            <a:endParaRPr lang="zh-CN" altLang="en-US" sz="2000" b="1" kern="0">
              <a:solidFill>
                <a:schemeClr val="tx1"/>
              </a:solidFill>
              <a:latin typeface="+mn-ea"/>
              <a:cs typeface="+mn-ea"/>
            </a:endParaRPr>
          </a:p>
        </p:txBody>
      </p:sp>
      <p:cxnSp>
        <p:nvCxnSpPr>
          <p:cNvPr id="30" name="直接连接符 146"/>
          <p:cNvCxnSpPr/>
          <p:nvPr>
            <p:custDataLst>
              <p:tags r:id="rId22"/>
            </p:custDataLst>
          </p:nvPr>
        </p:nvCxnSpPr>
        <p:spPr>
          <a:xfrm>
            <a:off x="3598080" y="3931604"/>
            <a:ext cx="2180720" cy="0"/>
          </a:xfrm>
          <a:prstGeom prst="line">
            <a:avLst/>
          </a:prstGeom>
          <a:ln w="19050">
            <a:solidFill>
              <a:srgbClr val="FFFFFF"/>
            </a:solidFill>
          </a:ln>
        </p:spPr>
        <p:style>
          <a:lnRef idx="2">
            <a:schemeClr val="accent1"/>
          </a:lnRef>
          <a:fillRef idx="0">
            <a:srgbClr val="FFFFFF"/>
          </a:fillRef>
          <a:effectRef idx="0">
            <a:srgbClr val="FFFFFF"/>
          </a:effectRef>
          <a:fontRef idx="minor">
            <a:schemeClr val="tx1"/>
          </a:fontRef>
        </p:style>
      </p:cxnSp>
      <p:sp>
        <p:nvSpPr>
          <p:cNvPr id="31" name="矩形 7"/>
          <p:cNvSpPr/>
          <p:nvPr>
            <p:custDataLst>
              <p:tags r:id="rId23"/>
            </p:custDataLst>
          </p:nvPr>
        </p:nvSpPr>
        <p:spPr>
          <a:xfrm>
            <a:off x="3550920" y="3931920"/>
            <a:ext cx="2374900" cy="1887220"/>
          </a:xfrm>
          <a:prstGeom prst="rect">
            <a:avLst/>
          </a:prstGeom>
          <a:noFill/>
        </p:spPr>
        <p:txBody>
          <a:bodyPr wrap="square" lIns="0" tIns="0" rIns="0" bIns="0" rtlCol="0" anchor="t" anchorCtr="0">
            <a:noAutofit/>
          </a:bodyPr>
          <a:p>
            <a:pPr>
              <a:lnSpc>
                <a:spcPct val="140000"/>
              </a:lnSpc>
              <a:spcBef>
                <a:spcPct val="0"/>
              </a:spcBef>
              <a:spcAft>
                <a:spcPct val="0"/>
              </a:spcAft>
            </a:pPr>
            <a:r>
              <a:rPr lang="zh-CN" altLang="en-US" sz="1600">
                <a:solidFill>
                  <a:schemeClr val="tx1">
                    <a:lumMod val="85000"/>
                    <a:lumOff val="15000"/>
                  </a:schemeClr>
                </a:solidFill>
                <a:latin typeface="+mn-ea"/>
                <a:cs typeface="+mn-ea"/>
              </a:rPr>
              <a:t>接下来，安装交换机两侧的</a:t>
            </a:r>
            <a:r>
              <a:rPr lang="en-US" altLang="zh-CN" sz="1600">
                <a:solidFill>
                  <a:schemeClr val="tx1">
                    <a:lumMod val="85000"/>
                    <a:lumOff val="15000"/>
                  </a:schemeClr>
                </a:solidFill>
                <a:latin typeface="+mn-ea"/>
                <a:cs typeface="+mn-ea"/>
              </a:rPr>
              <a:t>L</a:t>
            </a:r>
            <a:r>
              <a:rPr lang="zh-CN" altLang="en-US" sz="1600">
                <a:solidFill>
                  <a:schemeClr val="tx1">
                    <a:lumMod val="85000"/>
                    <a:lumOff val="15000"/>
                  </a:schemeClr>
                </a:solidFill>
                <a:latin typeface="+mn-ea"/>
                <a:cs typeface="+mn-ea"/>
              </a:rPr>
              <a:t>形挂耳，这是确保设备稳定的重要步骤。在安装时，必须注意挂耳的方向，因为有些交换机的左右两个挂耳是不能互换的。</a:t>
            </a:r>
            <a:endParaRPr lang="zh-CN" altLang="en-US" sz="1600">
              <a:solidFill>
                <a:schemeClr val="tx1">
                  <a:lumMod val="85000"/>
                  <a:lumOff val="15000"/>
                </a:schemeClr>
              </a:solidFill>
              <a:latin typeface="+mn-ea"/>
              <a:cs typeface="+mn-ea"/>
            </a:endParaRPr>
          </a:p>
        </p:txBody>
      </p:sp>
      <p:sp>
        <p:nvSpPr>
          <p:cNvPr id="32" name="矩形 8"/>
          <p:cNvSpPr/>
          <p:nvPr>
            <p:custDataLst>
              <p:tags r:id="rId24"/>
            </p:custDataLst>
          </p:nvPr>
        </p:nvSpPr>
        <p:spPr>
          <a:xfrm>
            <a:off x="3598080" y="3310537"/>
            <a:ext cx="2208662" cy="419125"/>
          </a:xfrm>
          <a:prstGeom prst="rect">
            <a:avLst/>
          </a:prstGeom>
          <a:noFill/>
        </p:spPr>
        <p:txBody>
          <a:bodyPr wrap="square" lIns="0" tIns="0" rIns="0" bIns="0" rtlCol="0" anchor="ctr" anchorCtr="0">
            <a:noAutofit/>
          </a:bodyPr>
          <a:p>
            <a:pPr>
              <a:spcBef>
                <a:spcPct val="0"/>
              </a:spcBef>
              <a:spcAft>
                <a:spcPct val="0"/>
              </a:spcAft>
            </a:pPr>
            <a:r>
              <a:rPr lang="zh-CN" altLang="en-US" sz="2000" b="1" kern="0">
                <a:solidFill>
                  <a:schemeClr val="tx1"/>
                </a:solidFill>
                <a:latin typeface="+mn-ea"/>
                <a:cs typeface="+mn-ea"/>
              </a:rPr>
              <a:t>安装</a:t>
            </a:r>
            <a:r>
              <a:rPr lang="en-US" altLang="zh-CN" sz="2000" b="1" kern="0">
                <a:solidFill>
                  <a:schemeClr val="tx1"/>
                </a:solidFill>
                <a:latin typeface="+mn-ea"/>
                <a:cs typeface="+mn-ea"/>
              </a:rPr>
              <a:t>L</a:t>
            </a:r>
            <a:r>
              <a:rPr lang="zh-CN" altLang="en-US" sz="2000" b="1" kern="0">
                <a:solidFill>
                  <a:schemeClr val="tx1"/>
                </a:solidFill>
                <a:latin typeface="+mn-ea"/>
                <a:cs typeface="+mn-ea"/>
              </a:rPr>
              <a:t>形挂耳</a:t>
            </a:r>
            <a:endParaRPr lang="zh-CN" altLang="en-US" sz="2000" b="1" kern="0">
              <a:solidFill>
                <a:schemeClr val="tx1"/>
              </a:solidFill>
              <a:latin typeface="+mn-ea"/>
              <a:cs typeface="+mn-ea"/>
            </a:endParaRPr>
          </a:p>
        </p:txBody>
      </p:sp>
      <p:cxnSp>
        <p:nvCxnSpPr>
          <p:cNvPr id="33" name="直接连接符 149"/>
          <p:cNvCxnSpPr/>
          <p:nvPr>
            <p:custDataLst>
              <p:tags r:id="rId25"/>
            </p:custDataLst>
          </p:nvPr>
        </p:nvCxnSpPr>
        <p:spPr>
          <a:xfrm>
            <a:off x="9040355" y="3931604"/>
            <a:ext cx="2180720" cy="0"/>
          </a:xfrm>
          <a:prstGeom prst="line">
            <a:avLst/>
          </a:prstGeom>
          <a:ln w="19050">
            <a:solidFill>
              <a:srgbClr val="FFFFFF"/>
            </a:solidFill>
          </a:ln>
        </p:spPr>
        <p:style>
          <a:lnRef idx="2">
            <a:schemeClr val="accent1"/>
          </a:lnRef>
          <a:fillRef idx="0">
            <a:srgbClr val="FFFFFF"/>
          </a:fillRef>
          <a:effectRef idx="0">
            <a:srgbClr val="FFFFFF"/>
          </a:effectRef>
          <a:fontRef idx="minor">
            <a:schemeClr val="tx1"/>
          </a:fontRef>
        </p:style>
      </p:cxnSp>
      <p:sp>
        <p:nvSpPr>
          <p:cNvPr id="34" name="矩形 9"/>
          <p:cNvSpPr/>
          <p:nvPr>
            <p:custDataLst>
              <p:tags r:id="rId26"/>
            </p:custDataLst>
          </p:nvPr>
        </p:nvSpPr>
        <p:spPr>
          <a:xfrm>
            <a:off x="9040355" y="4097349"/>
            <a:ext cx="2208662" cy="1887016"/>
          </a:xfrm>
          <a:prstGeom prst="rect">
            <a:avLst/>
          </a:prstGeom>
          <a:noFill/>
        </p:spPr>
        <p:txBody>
          <a:bodyPr wrap="square" lIns="0" tIns="0" rIns="0" bIns="0" rtlCol="0" anchor="t" anchorCtr="0">
            <a:noAutofit/>
          </a:bodyPr>
          <a:p>
            <a:pPr>
              <a:lnSpc>
                <a:spcPct val="140000"/>
              </a:lnSpc>
              <a:spcBef>
                <a:spcPct val="0"/>
              </a:spcBef>
              <a:spcAft>
                <a:spcPct val="0"/>
              </a:spcAft>
            </a:pPr>
            <a:r>
              <a:rPr lang="zh-CN" altLang="en-US" sz="1600">
                <a:solidFill>
                  <a:schemeClr val="tx1">
                    <a:lumMod val="85000"/>
                    <a:lumOff val="15000"/>
                  </a:schemeClr>
                </a:solidFill>
                <a:latin typeface="+mn-ea"/>
                <a:cs typeface="+mn-ea"/>
              </a:rPr>
              <a:t>最后，将交换机外壳安装接地线缆。正确连接地线缆是交换机防雷和防干扰的重要保障措施。</a:t>
            </a:r>
            <a:endParaRPr lang="zh-CN" altLang="en-US" sz="1600">
              <a:solidFill>
                <a:schemeClr val="tx1">
                  <a:lumMod val="85000"/>
                  <a:lumOff val="15000"/>
                </a:schemeClr>
              </a:solidFill>
              <a:latin typeface="+mn-ea"/>
              <a:cs typeface="+mn-ea"/>
            </a:endParaRPr>
          </a:p>
        </p:txBody>
      </p:sp>
      <p:sp>
        <p:nvSpPr>
          <p:cNvPr id="35" name="矩形 10"/>
          <p:cNvSpPr/>
          <p:nvPr>
            <p:custDataLst>
              <p:tags r:id="rId27"/>
            </p:custDataLst>
          </p:nvPr>
        </p:nvSpPr>
        <p:spPr>
          <a:xfrm>
            <a:off x="9040355" y="3310537"/>
            <a:ext cx="2208662" cy="419125"/>
          </a:xfrm>
          <a:prstGeom prst="rect">
            <a:avLst/>
          </a:prstGeom>
          <a:noFill/>
        </p:spPr>
        <p:txBody>
          <a:bodyPr wrap="square" lIns="0" tIns="0" rIns="0" bIns="0" rtlCol="0" anchor="ctr" anchorCtr="0">
            <a:noAutofit/>
          </a:bodyPr>
          <a:p>
            <a:pPr>
              <a:spcBef>
                <a:spcPct val="0"/>
              </a:spcBef>
              <a:spcAft>
                <a:spcPct val="0"/>
              </a:spcAft>
            </a:pPr>
            <a:r>
              <a:rPr lang="zh-CN" altLang="en-US" sz="2000" b="1" kern="0">
                <a:solidFill>
                  <a:schemeClr val="tx1"/>
                </a:solidFill>
                <a:latin typeface="+mn-ea"/>
                <a:cs typeface="+mn-ea"/>
              </a:rPr>
              <a:t>安装接地线缆</a:t>
            </a:r>
            <a:endParaRPr lang="zh-CN" altLang="en-US" sz="2000" b="1" kern="0">
              <a:solidFill>
                <a:schemeClr val="tx1"/>
              </a:solidFill>
              <a:latin typeface="+mn-ea"/>
              <a:cs typeface="+mn-ea"/>
            </a:endParaRPr>
          </a:p>
        </p:txBody>
      </p:sp>
      <p:cxnSp>
        <p:nvCxnSpPr>
          <p:cNvPr id="36" name="直接连接符 152"/>
          <p:cNvCxnSpPr/>
          <p:nvPr>
            <p:custDataLst>
              <p:tags r:id="rId28"/>
            </p:custDataLst>
          </p:nvPr>
        </p:nvCxnSpPr>
        <p:spPr>
          <a:xfrm>
            <a:off x="6319218" y="3931604"/>
            <a:ext cx="2180720" cy="0"/>
          </a:xfrm>
          <a:prstGeom prst="line">
            <a:avLst/>
          </a:prstGeom>
          <a:ln w="19050">
            <a:solidFill>
              <a:srgbClr val="FFFFFF"/>
            </a:solidFill>
          </a:ln>
        </p:spPr>
        <p:style>
          <a:lnRef idx="2">
            <a:schemeClr val="accent1"/>
          </a:lnRef>
          <a:fillRef idx="0">
            <a:srgbClr val="FFFFFF"/>
          </a:fillRef>
          <a:effectRef idx="0">
            <a:srgbClr val="FFFFFF"/>
          </a:effectRef>
          <a:fontRef idx="minor">
            <a:schemeClr val="tx1"/>
          </a:fontRef>
        </p:style>
      </p:cxnSp>
      <p:sp>
        <p:nvSpPr>
          <p:cNvPr id="37" name="矩形 11"/>
          <p:cNvSpPr/>
          <p:nvPr>
            <p:custDataLst>
              <p:tags r:id="rId29"/>
            </p:custDataLst>
          </p:nvPr>
        </p:nvSpPr>
        <p:spPr>
          <a:xfrm>
            <a:off x="6319218" y="4097349"/>
            <a:ext cx="2208662" cy="1887016"/>
          </a:xfrm>
          <a:prstGeom prst="rect">
            <a:avLst/>
          </a:prstGeom>
          <a:noFill/>
        </p:spPr>
        <p:txBody>
          <a:bodyPr wrap="square" lIns="0" tIns="0" rIns="0" bIns="0" rtlCol="0" anchor="t" anchorCtr="0">
            <a:noAutofit/>
          </a:bodyPr>
          <a:p>
            <a:pPr>
              <a:lnSpc>
                <a:spcPct val="140000"/>
              </a:lnSpc>
              <a:spcBef>
                <a:spcPct val="0"/>
              </a:spcBef>
              <a:spcAft>
                <a:spcPct val="0"/>
              </a:spcAft>
            </a:pPr>
            <a:r>
              <a:rPr lang="zh-CN" altLang="en-US" sz="1600">
                <a:solidFill>
                  <a:srgbClr val="FFFFFF"/>
                </a:solidFill>
                <a:latin typeface="+mn-ea"/>
                <a:cs typeface="+mn-ea"/>
              </a:rPr>
              <a:t>将交换机放置到机柜中预定的位置后，需要用螺钉将其固定到机柜立柱上。</a:t>
            </a:r>
            <a:endParaRPr lang="zh-CN" altLang="en-US" sz="1600">
              <a:solidFill>
                <a:srgbClr val="FFFFFF"/>
              </a:solidFill>
              <a:latin typeface="+mn-ea"/>
              <a:cs typeface="+mn-ea"/>
            </a:endParaRPr>
          </a:p>
        </p:txBody>
      </p:sp>
      <p:sp>
        <p:nvSpPr>
          <p:cNvPr id="38" name="矩形 12"/>
          <p:cNvSpPr/>
          <p:nvPr>
            <p:custDataLst>
              <p:tags r:id="rId30"/>
            </p:custDataLst>
          </p:nvPr>
        </p:nvSpPr>
        <p:spPr>
          <a:xfrm>
            <a:off x="6319218" y="3310537"/>
            <a:ext cx="2208662" cy="419125"/>
          </a:xfrm>
          <a:prstGeom prst="rect">
            <a:avLst/>
          </a:prstGeom>
          <a:noFill/>
        </p:spPr>
        <p:txBody>
          <a:bodyPr wrap="square" lIns="0" tIns="0" rIns="0" bIns="0" rtlCol="0" anchor="ctr" anchorCtr="0">
            <a:noAutofit/>
          </a:bodyPr>
          <a:p>
            <a:pPr>
              <a:spcBef>
                <a:spcPct val="0"/>
              </a:spcBef>
              <a:spcAft>
                <a:spcPct val="0"/>
              </a:spcAft>
            </a:pPr>
            <a:r>
              <a:rPr lang="zh-CN" altLang="en-US" sz="2000" b="1" kern="0">
                <a:solidFill>
                  <a:srgbClr val="FFFFFF"/>
                </a:solidFill>
                <a:latin typeface="+mn-ea"/>
                <a:cs typeface="+mn-ea"/>
              </a:rPr>
              <a:t>固定交换机至机柜</a:t>
            </a:r>
            <a:endParaRPr lang="zh-CN" altLang="en-US" sz="2000" b="1" kern="0">
              <a:solidFill>
                <a:srgbClr val="FFFFFF"/>
              </a:solidFill>
              <a:latin typeface="+mn-ea"/>
              <a:cs typeface="+mn-ea"/>
            </a:endParaRPr>
          </a:p>
        </p:txBody>
      </p:sp>
    </p:spTree>
    <p:custDataLst>
      <p:tags r:id="rId3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1676400" y="723265"/>
            <a:ext cx="9690735" cy="50673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en-US" sz="3200">
                <a:solidFill>
                  <a:schemeClr val="accent2">
                    <a:lumMod val="75000"/>
                  </a:schemeClr>
                </a:solidFill>
                <a:latin typeface="BiaoZhunCuHei" panose="02000503000000000000" charset="-122"/>
                <a:ea typeface="BiaoZhunCuHei" panose="02000503000000000000" charset="-122"/>
                <a:cs typeface="BiaoZhunCuHei" panose="02000503000000000000" charset="-122"/>
              </a:rPr>
              <a:t>2. </a:t>
            </a:r>
            <a:r>
              <a:rPr lang="zh-CN" altLang="en-US" sz="3200">
                <a:solidFill>
                  <a:schemeClr val="accent2">
                    <a:lumMod val="75000"/>
                  </a:schemeClr>
                </a:solidFill>
                <a:latin typeface="BiaoZhunCuHei" panose="02000503000000000000" charset="-122"/>
                <a:ea typeface="BiaoZhunCuHei" panose="02000503000000000000" charset="-122"/>
                <a:cs typeface="BiaoZhunCuHei" panose="02000503000000000000" charset="-122"/>
              </a:rPr>
              <a:t>机架式服务器的安装</a:t>
            </a:r>
            <a:endParaRPr lang="zh-CN" altLang="en-US" sz="3200">
              <a:solidFill>
                <a:schemeClr val="accent2">
                  <a:lumMod val="75000"/>
                </a:schemeClr>
              </a:solidFill>
              <a:latin typeface="BiaoZhunCuHei" panose="02000503000000000000" charset="-122"/>
              <a:ea typeface="BiaoZhunCuHei" panose="02000503000000000000" charset="-122"/>
              <a:cs typeface="BiaoZhunCuHei" panose="02000503000000000000" charset="-122"/>
            </a:endParaRPr>
          </a:p>
        </p:txBody>
      </p:sp>
      <p:sp>
        <p:nvSpPr>
          <p:cNvPr id="2" name="矩形 2"/>
          <p:cNvSpPr/>
          <p:nvPr>
            <p:custDataLst>
              <p:tags r:id="rId2"/>
            </p:custDataLst>
          </p:nvPr>
        </p:nvSpPr>
        <p:spPr>
          <a:xfrm>
            <a:off x="696000" y="2324989"/>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从包装箱中取出服务器机箱和安装支架等设备，确保所有部件齐全无损。</a:t>
            </a:r>
            <a:endParaRPr lang="zh-CN" altLang="en-US" sz="1600" dirty="0">
              <a:ln>
                <a:noFill/>
                <a:prstDash val="sysDot"/>
              </a:ln>
              <a:solidFill>
                <a:schemeClr val="tx1">
                  <a:lumMod val="85000"/>
                  <a:lumOff val="15000"/>
                </a:schemeClr>
              </a:solidFill>
              <a:latin typeface="+mn-ea"/>
              <a:cs typeface="+mn-ea"/>
            </a:endParaRPr>
          </a:p>
        </p:txBody>
      </p:sp>
      <p:sp>
        <p:nvSpPr>
          <p:cNvPr id="7" name="矩形 3"/>
          <p:cNvSpPr/>
          <p:nvPr>
            <p:custDataLst>
              <p:tags r:id="rId3"/>
            </p:custDataLst>
          </p:nvPr>
        </p:nvSpPr>
        <p:spPr>
          <a:xfrm>
            <a:off x="696000" y="1668365"/>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200" b="1">
                <a:solidFill>
                  <a:schemeClr val="accent1"/>
                </a:solidFill>
                <a:latin typeface="+mn-ea"/>
                <a:cs typeface="+mn-ea"/>
              </a:rPr>
              <a:t>取出服务器机箱和支架</a:t>
            </a:r>
            <a:endParaRPr lang="zh-CN" altLang="en-US" sz="2200" b="1">
              <a:solidFill>
                <a:schemeClr val="accent1"/>
              </a:solidFill>
              <a:latin typeface="+mn-ea"/>
              <a:cs typeface="+mn-ea"/>
            </a:endParaRPr>
          </a:p>
        </p:txBody>
      </p:sp>
      <p:sp>
        <p:nvSpPr>
          <p:cNvPr id="8" name="矩形 4"/>
          <p:cNvSpPr/>
          <p:nvPr>
            <p:custDataLst>
              <p:tags r:id="rId4"/>
            </p:custDataLst>
          </p:nvPr>
        </p:nvSpPr>
        <p:spPr>
          <a:xfrm>
            <a:off x="696000" y="4625712"/>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安装服务器导轨，这是将服务器机箱准确放置到机柜中的关键步骤。</a:t>
            </a:r>
            <a:endParaRPr lang="zh-CN" altLang="en-US" sz="1600">
              <a:ln>
                <a:noFill/>
                <a:prstDash val="sysDot"/>
              </a:ln>
              <a:solidFill>
                <a:schemeClr val="tx1">
                  <a:lumMod val="85000"/>
                  <a:lumOff val="15000"/>
                </a:schemeClr>
              </a:solidFill>
              <a:latin typeface="+mn-ea"/>
              <a:cs typeface="+mn-ea"/>
            </a:endParaRPr>
          </a:p>
        </p:txBody>
      </p:sp>
      <p:sp>
        <p:nvSpPr>
          <p:cNvPr id="9" name="矩形 5"/>
          <p:cNvSpPr/>
          <p:nvPr>
            <p:custDataLst>
              <p:tags r:id="rId5"/>
            </p:custDataLst>
          </p:nvPr>
        </p:nvSpPr>
        <p:spPr>
          <a:xfrm>
            <a:off x="696000" y="3960198"/>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200" b="1">
                <a:solidFill>
                  <a:schemeClr val="accent3"/>
                </a:solidFill>
                <a:latin typeface="+mn-ea"/>
                <a:cs typeface="+mn-ea"/>
              </a:rPr>
              <a:t>安装服务器导轨</a:t>
            </a:r>
            <a:endParaRPr lang="zh-CN" altLang="en-US" sz="2200" b="1">
              <a:solidFill>
                <a:schemeClr val="accent3"/>
              </a:solidFill>
              <a:latin typeface="+mn-ea"/>
              <a:cs typeface="+mn-ea"/>
            </a:endParaRPr>
          </a:p>
        </p:txBody>
      </p:sp>
      <p:sp>
        <p:nvSpPr>
          <p:cNvPr id="10" name="矩形 14"/>
          <p:cNvSpPr/>
          <p:nvPr>
            <p:custDataLst>
              <p:tags r:id="rId6"/>
            </p:custDataLst>
          </p:nvPr>
        </p:nvSpPr>
        <p:spPr>
          <a:xfrm>
            <a:off x="8209072" y="2336420"/>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将安装支架与机箱固定，确保连接稳固，为后续安装步骤打下坚实基础。</a:t>
            </a:r>
            <a:endParaRPr lang="zh-CN" altLang="en-US" sz="1600">
              <a:ln>
                <a:noFill/>
                <a:prstDash val="sysDot"/>
              </a:ln>
              <a:solidFill>
                <a:schemeClr val="tx1">
                  <a:lumMod val="85000"/>
                  <a:lumOff val="15000"/>
                </a:schemeClr>
              </a:solidFill>
              <a:latin typeface="+mn-ea"/>
              <a:cs typeface="+mn-ea"/>
            </a:endParaRPr>
          </a:p>
        </p:txBody>
      </p:sp>
      <p:sp>
        <p:nvSpPr>
          <p:cNvPr id="11" name="矩形 15"/>
          <p:cNvSpPr/>
          <p:nvPr>
            <p:custDataLst>
              <p:tags r:id="rId7"/>
            </p:custDataLst>
          </p:nvPr>
        </p:nvSpPr>
        <p:spPr>
          <a:xfrm>
            <a:off x="8209072" y="1668365"/>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200" b="1">
                <a:solidFill>
                  <a:schemeClr val="accent2"/>
                </a:solidFill>
                <a:latin typeface="+mn-ea"/>
                <a:cs typeface="+mn-ea"/>
              </a:rPr>
              <a:t>固定安装支架与机箱</a:t>
            </a:r>
            <a:endParaRPr lang="zh-CN" altLang="en-US" sz="2200" b="1">
              <a:solidFill>
                <a:schemeClr val="accent2"/>
              </a:solidFill>
              <a:latin typeface="+mn-ea"/>
              <a:cs typeface="+mn-ea"/>
            </a:endParaRPr>
          </a:p>
        </p:txBody>
      </p:sp>
      <p:sp>
        <p:nvSpPr>
          <p:cNvPr id="12" name="矩形 19"/>
          <p:cNvSpPr/>
          <p:nvPr>
            <p:custDataLst>
              <p:tags r:id="rId8"/>
            </p:custDataLst>
          </p:nvPr>
        </p:nvSpPr>
        <p:spPr>
          <a:xfrm>
            <a:off x="8209072" y="4625712"/>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将机架式服务器放到机柜中提前设计好的位置，这是确保服务器稳定运行的重要环节。</a:t>
            </a:r>
            <a:endParaRPr lang="zh-CN" altLang="en-US" sz="1600">
              <a:ln>
                <a:noFill/>
                <a:prstDash val="sysDot"/>
              </a:ln>
              <a:solidFill>
                <a:schemeClr val="tx1">
                  <a:lumMod val="85000"/>
                  <a:lumOff val="15000"/>
                </a:schemeClr>
              </a:solidFill>
              <a:latin typeface="+mn-ea"/>
              <a:cs typeface="+mn-ea"/>
            </a:endParaRPr>
          </a:p>
        </p:txBody>
      </p:sp>
      <p:sp>
        <p:nvSpPr>
          <p:cNvPr id="18" name="矩形 21"/>
          <p:cNvSpPr/>
          <p:nvPr>
            <p:custDataLst>
              <p:tags r:id="rId9"/>
            </p:custDataLst>
          </p:nvPr>
        </p:nvSpPr>
        <p:spPr>
          <a:xfrm>
            <a:off x="8209072" y="3961468"/>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200" b="1">
                <a:solidFill>
                  <a:schemeClr val="accent4"/>
                </a:solidFill>
                <a:latin typeface="+mn-ea"/>
                <a:cs typeface="+mn-ea"/>
              </a:rPr>
              <a:t>服务器放置与固定到机柜</a:t>
            </a:r>
            <a:endParaRPr lang="zh-CN" altLang="en-US" sz="2200" b="1">
              <a:solidFill>
                <a:schemeClr val="accent4"/>
              </a:solidFill>
              <a:latin typeface="+mn-ea"/>
              <a:cs typeface="+mn-ea"/>
            </a:endParaRPr>
          </a:p>
        </p:txBody>
      </p:sp>
      <p:pic>
        <p:nvPicPr>
          <p:cNvPr id="19" name="图片 22" descr="/data/temp/8a6d6a1f-96e3-11f0-bf46-4a9a6277e025.jpg@base@tag=imgScale&amp;m=1&amp;w=450&amp;h=450&amp;q=958a6d6a1f-96e3-11f0-bf46-4a9a6277e025"/>
          <p:cNvPicPr>
            <a:picLocks noChangeAspect="1"/>
          </p:cNvPicPr>
          <p:nvPr>
            <p:custDataLst>
              <p:tags r:id="rId10"/>
            </p:custDataLst>
          </p:nvPr>
        </p:nvPicPr>
        <p:blipFill rotWithShape="1">
          <a:blip r:embed="rId11"/>
          <a:srcRect l="12500" r="12500"/>
          <a:stretch>
            <a:fillRect/>
          </a:stretch>
        </p:blipFill>
        <p:spPr>
          <a:xfrm>
            <a:off x="4318226"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5" name="图片 12" descr="/data/temp/8a6d75f0-96e3-11f0-bf46-4a9a6277e025.jpg@base@tag=imgScale&amp;m=1&amp;w=450&amp;h=450&amp;q=958a6d75f0-96e3-11f0-bf46-4a9a6277e025"/>
          <p:cNvPicPr>
            <a:picLocks noChangeAspect="1"/>
          </p:cNvPicPr>
          <p:nvPr>
            <p:custDataLst>
              <p:tags r:id="rId12"/>
            </p:custDataLst>
          </p:nvPr>
        </p:nvPicPr>
        <p:blipFill rotWithShape="1">
          <a:blip r:embed="rId13"/>
          <a:srcRect l="16667" r="16667"/>
          <a:stretch>
            <a:fillRect/>
          </a:stretch>
        </p:blipFill>
        <p:spPr>
          <a:xfrm>
            <a:off x="6278572"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6" name="图片 20" descr="/data/temp/8a6d7657-96e3-11f0-bf46-4a9a6277e025.jpg@base@tag=imgScale&amp;m=1&amp;w=450&amp;h=450&amp;q=958a6d7657-96e3-11f0-bf46-4a9a6277e025"/>
          <p:cNvPicPr>
            <a:picLocks noChangeAspect="1"/>
          </p:cNvPicPr>
          <p:nvPr>
            <p:custDataLst>
              <p:tags r:id="rId14"/>
            </p:custDataLst>
          </p:nvPr>
        </p:nvPicPr>
        <p:blipFill>
          <a:blip r:embed="rId15"/>
          <a:srcRect l="13115" r="13115"/>
          <a:stretch>
            <a:fillRect/>
          </a:stretch>
        </p:blipFill>
        <p:spPr>
          <a:xfrm>
            <a:off x="4323307" y="39284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7" name="图片 13" descr="/data/temp/8a6d7b46-96e3-11f0-bf46-4a9a6277e025.jpg@base@tag=imgScale&amp;m=1&amp;w=450&amp;h=450&amp;q=958a6d7b46-96e3-11f0-bf46-4a9a6277e025"/>
          <p:cNvPicPr>
            <a:picLocks noChangeAspect="1"/>
          </p:cNvPicPr>
          <p:nvPr>
            <p:custDataLst>
              <p:tags r:id="rId16"/>
            </p:custDataLst>
          </p:nvPr>
        </p:nvPicPr>
        <p:blipFill>
          <a:blip r:embed="rId17"/>
          <a:srcRect l="16667" r="16667"/>
          <a:stretch>
            <a:fillRect/>
          </a:stretch>
        </p:blipFill>
        <p:spPr>
          <a:xfrm>
            <a:off x="6278572" y="39284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Tree>
    <p:custDataLst>
      <p:tags r:id="rId1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custDataLst>
              <p:tags r:id="rId1"/>
            </p:custDataLst>
          </p:nvPr>
        </p:nvSpPr>
        <p:spPr>
          <a:xfrm>
            <a:off x="1676400" y="744220"/>
            <a:ext cx="8230870" cy="44196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en-US" sz="3200">
                <a:solidFill>
                  <a:schemeClr val="accent2">
                    <a:lumMod val="75000"/>
                  </a:schemeClr>
                </a:solidFill>
                <a:latin typeface="BiaoZhunCuHei" panose="02000503000000000000" charset="-122"/>
                <a:ea typeface="BiaoZhunCuHei" panose="02000503000000000000" charset="-122"/>
                <a:cs typeface="BiaoZhunCuHei" panose="02000503000000000000" charset="-122"/>
              </a:rPr>
              <a:t>3. </a:t>
            </a:r>
            <a:r>
              <a:rPr lang="zh-CN" altLang="en-US" sz="3200">
                <a:solidFill>
                  <a:schemeClr val="accent2">
                    <a:lumMod val="75000"/>
                  </a:schemeClr>
                </a:solidFill>
                <a:latin typeface="BiaoZhunCuHei" panose="02000503000000000000" charset="-122"/>
                <a:ea typeface="BiaoZhunCuHei" panose="02000503000000000000" charset="-122"/>
                <a:cs typeface="BiaoZhunCuHei" panose="02000503000000000000" charset="-122"/>
              </a:rPr>
              <a:t>网络配线架安装</a:t>
            </a:r>
            <a:endParaRPr lang="zh-CN" altLang="en-US" sz="3200">
              <a:solidFill>
                <a:schemeClr val="accent2">
                  <a:lumMod val="75000"/>
                </a:schemeClr>
              </a:solidFill>
              <a:latin typeface="BiaoZhunCuHei" panose="02000503000000000000" charset="-122"/>
              <a:ea typeface="BiaoZhunCuHei" panose="02000503000000000000" charset="-122"/>
              <a:cs typeface="BiaoZhunCuHei" panose="02000503000000000000" charset="-122"/>
            </a:endParaRPr>
          </a:p>
        </p:txBody>
      </p:sp>
      <p:sp>
        <p:nvSpPr>
          <p:cNvPr id="12" name="任意多边形: 形状 1"/>
          <p:cNvSpPr/>
          <p:nvPr>
            <p:custDataLst>
              <p:tags r:id="rId2"/>
            </p:custDataLst>
          </p:nvPr>
        </p:nvSpPr>
        <p:spPr>
          <a:xfrm>
            <a:off x="1403985" y="1271270"/>
            <a:ext cx="1374140" cy="941705"/>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1">
                  <a:alpha val="40000"/>
                </a:schemeClr>
              </a:gs>
              <a:gs pos="100000">
                <a:schemeClr val="accent1">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sp>
        <p:nvSpPr>
          <p:cNvPr id="13" name="矩形 2"/>
          <p:cNvSpPr/>
          <p:nvPr>
            <p:custDataLst>
              <p:tags r:id="rId3"/>
            </p:custDataLst>
          </p:nvPr>
        </p:nvSpPr>
        <p:spPr>
          <a:xfrm>
            <a:off x="876934" y="3145883"/>
            <a:ext cx="2159933" cy="2087935"/>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在机柜内部安装配线架前，首先需要进行设备位置的规划，确保配线架、跳线架、理线环以及交换机等设备的合理布局，以便于后续的网络管理与维护。</a:t>
            </a:r>
            <a:endParaRPr lang="zh-CN" altLang="en-US" sz="1600" kern="0">
              <a:ln>
                <a:noFill/>
                <a:prstDash val="sysDot"/>
              </a:ln>
              <a:solidFill>
                <a:schemeClr val="tx1">
                  <a:lumMod val="85000"/>
                  <a:lumOff val="15000"/>
                </a:schemeClr>
              </a:solidFill>
              <a:latin typeface="+mn-ea"/>
              <a:cs typeface="+mn-ea"/>
            </a:endParaRPr>
          </a:p>
        </p:txBody>
      </p:sp>
      <p:sp>
        <p:nvSpPr>
          <p:cNvPr id="14" name="矩形 3"/>
          <p:cNvSpPr/>
          <p:nvPr>
            <p:custDataLst>
              <p:tags r:id="rId4"/>
            </p:custDataLst>
          </p:nvPr>
        </p:nvSpPr>
        <p:spPr>
          <a:xfrm>
            <a:off x="702310" y="2523490"/>
            <a:ext cx="2334260" cy="622300"/>
          </a:xfrm>
          <a:prstGeom prst="rect">
            <a:avLst/>
          </a:prstGeom>
          <a:noFill/>
        </p:spPr>
        <p:txBody>
          <a:bodyPr wrap="square" lIns="0" tIns="0" rIns="0" bIns="0" rtlCol="0" anchor="ctr">
            <a:noAutofit/>
          </a:bodyPr>
          <a:p>
            <a:pPr algn="ctr">
              <a:spcBef>
                <a:spcPct val="0"/>
              </a:spcBef>
              <a:spcAft>
                <a:spcPct val="0"/>
              </a:spcAft>
            </a:pPr>
            <a:r>
              <a:rPr lang="zh-CN" altLang="en-US" b="1" kern="0">
                <a:solidFill>
                  <a:schemeClr val="accent1"/>
                </a:solidFill>
                <a:latin typeface="+mn-ea"/>
                <a:cs typeface="+mn-ea"/>
              </a:rPr>
              <a:t>设备位置规划</a:t>
            </a:r>
            <a:endParaRPr lang="zh-CN" altLang="en-US" b="1" kern="0">
              <a:solidFill>
                <a:schemeClr val="accent1"/>
              </a:solidFill>
              <a:latin typeface="+mn-ea"/>
              <a:cs typeface="+mn-ea"/>
            </a:endParaRPr>
          </a:p>
        </p:txBody>
      </p:sp>
      <p:sp>
        <p:nvSpPr>
          <p:cNvPr id="15" name="任意多边形: 形状 32"/>
          <p:cNvSpPr/>
          <p:nvPr>
            <p:custDataLst>
              <p:tags r:id="rId5"/>
            </p:custDataLst>
          </p:nvPr>
        </p:nvSpPr>
        <p:spPr>
          <a:xfrm>
            <a:off x="7168515" y="1271270"/>
            <a:ext cx="1374140" cy="941705"/>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3">
                  <a:alpha val="40000"/>
                </a:schemeClr>
              </a:gs>
              <a:gs pos="100000">
                <a:schemeClr val="accent3">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sp>
        <p:nvSpPr>
          <p:cNvPr id="16" name="矩形 4"/>
          <p:cNvSpPr/>
          <p:nvPr>
            <p:custDataLst>
              <p:tags r:id="rId6"/>
            </p:custDataLst>
          </p:nvPr>
        </p:nvSpPr>
        <p:spPr>
          <a:xfrm>
            <a:off x="6445885" y="3145790"/>
            <a:ext cx="2620645" cy="2087880"/>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根据缆线的出线方式，选择合适的配线架安装位置。当缆线从地面出线时，配线架应安装在机柜的下部；若缆线从桥架出线，则配线架应安装在机柜的上部；从侧面穿入的缆线则适合安装在机柜的中部。</a:t>
            </a:r>
            <a:endParaRPr lang="zh-CN" altLang="en-US" sz="1600" kern="0">
              <a:ln>
                <a:noFill/>
                <a:prstDash val="sysDot"/>
              </a:ln>
              <a:solidFill>
                <a:schemeClr val="tx1">
                  <a:lumMod val="85000"/>
                  <a:lumOff val="15000"/>
                </a:schemeClr>
              </a:solidFill>
              <a:latin typeface="+mn-ea"/>
              <a:cs typeface="+mn-ea"/>
            </a:endParaRPr>
          </a:p>
        </p:txBody>
      </p:sp>
      <p:sp>
        <p:nvSpPr>
          <p:cNvPr id="17" name="矩形 5"/>
          <p:cNvSpPr/>
          <p:nvPr>
            <p:custDataLst>
              <p:tags r:id="rId7"/>
            </p:custDataLst>
          </p:nvPr>
        </p:nvSpPr>
        <p:spPr>
          <a:xfrm>
            <a:off x="6466840" y="2523490"/>
            <a:ext cx="2334260" cy="622300"/>
          </a:xfrm>
          <a:prstGeom prst="rect">
            <a:avLst/>
          </a:prstGeom>
          <a:noFill/>
        </p:spPr>
        <p:txBody>
          <a:bodyPr wrap="square" lIns="0" tIns="0" rIns="0" bIns="0" rtlCol="0" anchor="ctr">
            <a:noAutofit/>
          </a:bodyPr>
          <a:p>
            <a:pPr algn="ctr">
              <a:spcBef>
                <a:spcPct val="0"/>
              </a:spcBef>
              <a:spcAft>
                <a:spcPct val="0"/>
              </a:spcAft>
            </a:pPr>
            <a:r>
              <a:rPr lang="zh-CN" altLang="en-US" b="1" kern="0">
                <a:solidFill>
                  <a:schemeClr val="accent3"/>
                </a:solidFill>
                <a:latin typeface="+mn-ea"/>
                <a:cs typeface="+mn-ea"/>
              </a:rPr>
              <a:t>缆线出线方式选择</a:t>
            </a:r>
            <a:endParaRPr lang="zh-CN" altLang="en-US" b="1" kern="0">
              <a:solidFill>
                <a:schemeClr val="accent3"/>
              </a:solidFill>
              <a:latin typeface="+mn-ea"/>
              <a:cs typeface="+mn-ea"/>
            </a:endParaRPr>
          </a:p>
        </p:txBody>
      </p:sp>
      <p:sp>
        <p:nvSpPr>
          <p:cNvPr id="18" name="任意多边形: 形状 38"/>
          <p:cNvSpPr/>
          <p:nvPr>
            <p:custDataLst>
              <p:tags r:id="rId8"/>
            </p:custDataLst>
          </p:nvPr>
        </p:nvSpPr>
        <p:spPr>
          <a:xfrm>
            <a:off x="4286250" y="1271270"/>
            <a:ext cx="1374140" cy="941705"/>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2">
                  <a:alpha val="40000"/>
                </a:schemeClr>
              </a:gs>
              <a:gs pos="100000">
                <a:schemeClr val="accent2">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sp>
        <p:nvSpPr>
          <p:cNvPr id="19" name="矩形 7"/>
          <p:cNvSpPr/>
          <p:nvPr>
            <p:custDataLst>
              <p:tags r:id="rId9"/>
            </p:custDataLst>
          </p:nvPr>
        </p:nvSpPr>
        <p:spPr>
          <a:xfrm>
            <a:off x="3533140" y="3145790"/>
            <a:ext cx="2385695" cy="2087880"/>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安装配线架时，必须综合考虑机柜内所有相关设备，包括跳线架、理线环、交换机等，确保它们之间的协同工作，同时也要考虑配线架与交换机之间跳线的便捷性。</a:t>
            </a:r>
            <a:endParaRPr lang="zh-CN" altLang="en-US" sz="1600" kern="0">
              <a:ln>
                <a:noFill/>
                <a:prstDash val="sysDot"/>
              </a:ln>
              <a:solidFill>
                <a:schemeClr val="tx1">
                  <a:lumMod val="85000"/>
                  <a:lumOff val="15000"/>
                </a:schemeClr>
              </a:solidFill>
              <a:latin typeface="+mn-ea"/>
              <a:cs typeface="+mn-ea"/>
            </a:endParaRPr>
          </a:p>
        </p:txBody>
      </p:sp>
      <p:sp>
        <p:nvSpPr>
          <p:cNvPr id="20" name="矩形 8"/>
          <p:cNvSpPr/>
          <p:nvPr>
            <p:custDataLst>
              <p:tags r:id="rId10"/>
            </p:custDataLst>
          </p:nvPr>
        </p:nvSpPr>
        <p:spPr>
          <a:xfrm>
            <a:off x="3584575" y="2523490"/>
            <a:ext cx="2334260" cy="622300"/>
          </a:xfrm>
          <a:prstGeom prst="rect">
            <a:avLst/>
          </a:prstGeom>
          <a:noFill/>
        </p:spPr>
        <p:txBody>
          <a:bodyPr wrap="square" lIns="0" tIns="0" rIns="0" bIns="0" rtlCol="0" anchor="ctr">
            <a:noAutofit/>
          </a:bodyPr>
          <a:p>
            <a:pPr algn="ctr">
              <a:spcBef>
                <a:spcPct val="0"/>
              </a:spcBef>
              <a:spcAft>
                <a:spcPct val="0"/>
              </a:spcAft>
            </a:pPr>
            <a:r>
              <a:rPr lang="zh-CN" altLang="en-US" b="1" kern="0">
                <a:solidFill>
                  <a:schemeClr val="accent2"/>
                </a:solidFill>
                <a:latin typeface="+mn-ea"/>
                <a:cs typeface="+mn-ea"/>
              </a:rPr>
              <a:t>机柜内部设备统一考虑</a:t>
            </a:r>
            <a:endParaRPr lang="zh-CN" altLang="en-US" b="1" kern="0">
              <a:solidFill>
                <a:schemeClr val="accent2"/>
              </a:solidFill>
              <a:latin typeface="+mn-ea"/>
              <a:cs typeface="+mn-ea"/>
            </a:endParaRPr>
          </a:p>
        </p:txBody>
      </p:sp>
      <p:sp>
        <p:nvSpPr>
          <p:cNvPr id="21" name="任意多边形: 形状 44"/>
          <p:cNvSpPr/>
          <p:nvPr>
            <p:custDataLst>
              <p:tags r:id="rId11"/>
            </p:custDataLst>
          </p:nvPr>
        </p:nvSpPr>
        <p:spPr>
          <a:xfrm>
            <a:off x="10031730" y="1271270"/>
            <a:ext cx="1374140" cy="941705"/>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4">
                  <a:alpha val="40000"/>
                </a:schemeClr>
              </a:gs>
              <a:gs pos="100000">
                <a:schemeClr val="accent4">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sp>
        <p:nvSpPr>
          <p:cNvPr id="22" name="矩形 9"/>
          <p:cNvSpPr/>
          <p:nvPr>
            <p:custDataLst>
              <p:tags r:id="rId12"/>
            </p:custDataLst>
          </p:nvPr>
        </p:nvSpPr>
        <p:spPr>
          <a:xfrm>
            <a:off x="9504413" y="3145883"/>
            <a:ext cx="2159933" cy="2087935"/>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根据缆线的出线方式和机柜内部设备的布局，确定配线架的具体安装位置。这一步骤对于保证网络的高效运行和维护的便捷性至关重要。</a:t>
            </a:r>
            <a:endParaRPr lang="zh-CN" altLang="en-US" sz="1600" kern="0">
              <a:ln>
                <a:noFill/>
                <a:prstDash val="sysDot"/>
              </a:ln>
              <a:solidFill>
                <a:schemeClr val="tx1">
                  <a:lumMod val="85000"/>
                  <a:lumOff val="15000"/>
                </a:schemeClr>
              </a:solidFill>
              <a:latin typeface="+mn-ea"/>
              <a:cs typeface="+mn-ea"/>
            </a:endParaRPr>
          </a:p>
        </p:txBody>
      </p:sp>
      <p:sp>
        <p:nvSpPr>
          <p:cNvPr id="23" name="矩形 10"/>
          <p:cNvSpPr/>
          <p:nvPr>
            <p:custDataLst>
              <p:tags r:id="rId13"/>
            </p:custDataLst>
          </p:nvPr>
        </p:nvSpPr>
        <p:spPr>
          <a:xfrm>
            <a:off x="9330055" y="2523490"/>
            <a:ext cx="2334260" cy="622300"/>
          </a:xfrm>
          <a:prstGeom prst="rect">
            <a:avLst/>
          </a:prstGeom>
          <a:noFill/>
        </p:spPr>
        <p:txBody>
          <a:bodyPr wrap="square" lIns="0" tIns="0" rIns="0" bIns="0" rtlCol="0" anchor="ctr">
            <a:noAutofit/>
          </a:bodyPr>
          <a:p>
            <a:pPr algn="ctr">
              <a:spcBef>
                <a:spcPct val="0"/>
              </a:spcBef>
              <a:spcAft>
                <a:spcPct val="0"/>
              </a:spcAft>
            </a:pPr>
            <a:r>
              <a:rPr lang="zh-CN" altLang="en-US" b="1" kern="0">
                <a:solidFill>
                  <a:schemeClr val="accent4"/>
                </a:solidFill>
                <a:latin typeface="+mn-ea"/>
                <a:cs typeface="+mn-ea"/>
              </a:rPr>
              <a:t>配线架安装位置确定</a:t>
            </a:r>
            <a:endParaRPr lang="zh-CN" altLang="en-US" b="1" kern="0">
              <a:solidFill>
                <a:schemeClr val="accent4"/>
              </a:solidFill>
              <a:latin typeface="+mn-ea"/>
              <a:cs typeface="+mn-ea"/>
            </a:endParaRPr>
          </a:p>
        </p:txBody>
      </p:sp>
      <p:pic>
        <p:nvPicPr>
          <p:cNvPr id="24" name="图片 48" descr="/data/temp/da126aac-96e3-11f0-82cf-defc0774958d.jpg@base@tag=imgScale&amp;m=1&amp;w=578&amp;h=478&amp;q=95da126aac-96e3-11f0-82cf-defc0774958d"/>
          <p:cNvPicPr>
            <a:picLocks noChangeAspect="1"/>
          </p:cNvPicPr>
          <p:nvPr>
            <p:custDataLst>
              <p:tags r:id="rId14"/>
            </p:custDataLst>
          </p:nvPr>
        </p:nvPicPr>
        <p:blipFill rotWithShape="1">
          <a:blip r:embed="rId15"/>
          <a:srcRect r="19530" b="209"/>
          <a:stretch>
            <a:fillRect/>
          </a:stretch>
        </p:blipFill>
        <p:spPr>
          <a:xfrm>
            <a:off x="1417320" y="1333500"/>
            <a:ext cx="1350010" cy="1116330"/>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1">
              <a:alpha val="55000"/>
            </a:schemeClr>
          </a:solidFill>
          <a:ln w="6350">
            <a:solidFill>
              <a:schemeClr val="tx1">
                <a:lumMod val="40000"/>
                <a:lumOff val="60000"/>
                <a:alpha val="20000"/>
              </a:schemeClr>
            </a:solidFill>
          </a:ln>
        </p:spPr>
      </p:pic>
      <p:pic>
        <p:nvPicPr>
          <p:cNvPr id="25" name="图片 51" descr="/data/temp/da1278cc-96e3-11f0-82cf-defc0774958d.jpg@base@tag=imgScale&amp;m=1&amp;w=578&amp;h=478&amp;q=95da1278cc-96e3-11f0-82cf-defc0774958d"/>
          <p:cNvPicPr>
            <a:picLocks noChangeAspect="1"/>
          </p:cNvPicPr>
          <p:nvPr>
            <p:custDataLst>
              <p:tags r:id="rId16"/>
            </p:custDataLst>
          </p:nvPr>
        </p:nvPicPr>
        <p:blipFill rotWithShape="1">
          <a:blip r:embed="rId17"/>
          <a:srcRect l="9681" r="9681"/>
          <a:stretch>
            <a:fillRect/>
          </a:stretch>
        </p:blipFill>
        <p:spPr>
          <a:xfrm>
            <a:off x="4299585" y="1333500"/>
            <a:ext cx="1350010" cy="1116330"/>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2">
              <a:alpha val="55000"/>
            </a:schemeClr>
          </a:solidFill>
          <a:ln w="6350">
            <a:solidFill>
              <a:schemeClr val="tx1">
                <a:lumMod val="40000"/>
                <a:lumOff val="60000"/>
                <a:alpha val="20000"/>
              </a:schemeClr>
            </a:solidFill>
          </a:ln>
        </p:spPr>
      </p:pic>
      <p:pic>
        <p:nvPicPr>
          <p:cNvPr id="26" name="图片 54" descr="/data/temp/da127a9a-96e3-11f0-82cf-defc0774958d.jpg@base@tag=imgScale&amp;m=1&amp;w=578&amp;h=478&amp;q=95da127a9a-96e3-11f0-82cf-defc0774958d"/>
          <p:cNvPicPr>
            <a:picLocks noChangeAspect="1"/>
          </p:cNvPicPr>
          <p:nvPr>
            <p:custDataLst>
              <p:tags r:id="rId18"/>
            </p:custDataLst>
          </p:nvPr>
        </p:nvPicPr>
        <p:blipFill rotWithShape="1">
          <a:blip r:embed="rId19"/>
          <a:srcRect l="11152" r="8936" b="209"/>
          <a:stretch>
            <a:fillRect/>
          </a:stretch>
        </p:blipFill>
        <p:spPr>
          <a:xfrm>
            <a:off x="7181850" y="1333500"/>
            <a:ext cx="1350010" cy="1116330"/>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3">
              <a:alpha val="55000"/>
            </a:schemeClr>
          </a:solidFill>
          <a:ln w="6350">
            <a:solidFill>
              <a:schemeClr val="tx1">
                <a:lumMod val="40000"/>
                <a:lumOff val="60000"/>
                <a:alpha val="20000"/>
              </a:schemeClr>
            </a:solidFill>
          </a:ln>
        </p:spPr>
      </p:pic>
      <p:pic>
        <p:nvPicPr>
          <p:cNvPr id="27" name="图片 60" descr="/data/temp/da127d26-96e3-11f0-82cf-defc0774958d.jpg@base@tag=imgScale&amp;m=1&amp;w=578&amp;h=478&amp;q=95da127d26-96e3-11f0-82cf-defc0774958d"/>
          <p:cNvPicPr>
            <a:picLocks noChangeAspect="1"/>
          </p:cNvPicPr>
          <p:nvPr>
            <p:custDataLst>
              <p:tags r:id="rId20"/>
            </p:custDataLst>
          </p:nvPr>
        </p:nvPicPr>
        <p:blipFill rotWithShape="1">
          <a:blip r:embed="rId21"/>
          <a:srcRect l="9624" r="9624"/>
          <a:stretch>
            <a:fillRect/>
          </a:stretch>
        </p:blipFill>
        <p:spPr>
          <a:xfrm>
            <a:off x="10045065" y="1333500"/>
            <a:ext cx="1350010" cy="1116330"/>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9" y="1019303"/>
                  <a:pt x="-245434" y="307969"/>
                  <a:pt x="952763" y="45652"/>
                </a:cubicBezTo>
                <a:cubicBezTo>
                  <a:pt x="1080687" y="17646"/>
                  <a:pt x="1235468" y="-1621"/>
                  <a:pt x="1388864" y="108"/>
                </a:cubicBezTo>
                <a:close/>
              </a:path>
            </a:pathLst>
          </a:custGeom>
          <a:solidFill>
            <a:schemeClr val="accent4">
              <a:alpha val="55000"/>
            </a:schemeClr>
          </a:solidFill>
          <a:ln w="6350">
            <a:solidFill>
              <a:schemeClr val="tx1">
                <a:lumMod val="40000"/>
                <a:lumOff val="60000"/>
                <a:alpha val="20000"/>
              </a:schemeClr>
            </a:solidFill>
          </a:ln>
        </p:spPr>
      </p:pic>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923405" y="719455"/>
            <a:ext cx="4093210" cy="711200"/>
            <a:chOff x="2487722" y="1185709"/>
            <a:chExt cx="4653915" cy="739826"/>
          </a:xfrm>
        </p:grpSpPr>
        <p:sp>
          <p:nvSpPr>
            <p:cNvPr id="4" name="椭圆 3"/>
            <p:cNvSpPr/>
            <p:nvPr/>
          </p:nvSpPr>
          <p:spPr>
            <a:xfrm>
              <a:off x="2487722" y="1214654"/>
              <a:ext cx="710881" cy="710881"/>
            </a:xfrm>
            <a:prstGeom prst="ellipse">
              <a:avLst/>
            </a:prstGeom>
            <a:solidFill>
              <a:schemeClr val="accent1"/>
            </a:solidFill>
            <a:ln>
              <a:noFill/>
            </a:ln>
            <a:effectLst>
              <a:outerShdw blurRad="50800" dist="50800" dir="54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rgbClr val="FFFFFF"/>
                  </a:solidFill>
                  <a:effectLst/>
                  <a:uLnTx/>
                  <a:uFillTx/>
                  <a:latin typeface="汉仪雅酷黑 85W"/>
                  <a:ea typeface="汉仪雅酷黑 85W"/>
                  <a:cs typeface="思源黑体 CN Normal" panose="020B0400000000000000" charset="-122"/>
                  <a:sym typeface="思源黑体" panose="020B0500000000000000" pitchFamily="34" charset="-122"/>
                </a:rPr>
                <a:t>01</a:t>
              </a:r>
              <a:endParaRPr kumimoji="0" lang="zh-CN" altLang="en-US" sz="2400" b="0" i="0" u="none" strike="noStrike" kern="1200" cap="none" spc="0" normalizeH="0" baseline="0" noProof="0" dirty="0">
                <a:ln>
                  <a:noFill/>
                </a:ln>
                <a:solidFill>
                  <a:srgbClr val="FFFFFF"/>
                </a:solidFill>
                <a:effectLst/>
                <a:uLnTx/>
                <a:uFillTx/>
                <a:latin typeface="汉仪雅酷黑 85W"/>
                <a:ea typeface="汉仪雅酷黑 85W"/>
                <a:cs typeface="思源黑体 CN Normal" panose="020B0400000000000000" charset="-122"/>
                <a:sym typeface="思源黑体" panose="020B0500000000000000" pitchFamily="34" charset="-122"/>
              </a:endParaRPr>
            </a:p>
          </p:txBody>
        </p:sp>
        <p:sp>
          <p:nvSpPr>
            <p:cNvPr id="6" name="文本框 5"/>
            <p:cNvSpPr txBox="1"/>
            <p:nvPr/>
          </p:nvSpPr>
          <p:spPr>
            <a:xfrm flipH="1">
              <a:off x="3265597" y="1185709"/>
              <a:ext cx="3876040" cy="739775"/>
            </a:xfrm>
            <a:prstGeom prst="rect">
              <a:avLst/>
            </a:prstGeom>
            <a:noFill/>
          </p:spPr>
          <p:txBody>
            <a:bodyPr wrap="square" lIns="0" rtlCol="0">
              <a:noAutofit/>
            </a:bodyPr>
            <a:lstStyle/>
            <a:p>
              <a:pPr marL="0" marR="0" lvl="0" indent="0" algn="l" defTabSz="457200" rtl="0" eaLnBrk="1" fontAlgn="auto" latinLnBrk="0" hangingPunct="1">
                <a:lnSpc>
                  <a:spcPct val="125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2374C4"/>
                  </a:solidFill>
                  <a:effectLst/>
                  <a:uLnTx/>
                  <a:uFillTx/>
                  <a:latin typeface="汉仪雅酷黑 85W"/>
                  <a:ea typeface="汉仪雅酷黑 85W"/>
                  <a:cs typeface="思源黑体 CN Normal" panose="020B0400000000000000" charset="-122"/>
                  <a:sym typeface="思源黑体" panose="020B0500000000000000" pitchFamily="34" charset="-122"/>
                </a:rPr>
                <a:t>PVC </a:t>
              </a:r>
              <a:r>
                <a:rPr kumimoji="0" lang="zh-CN" altLang="en-US" sz="3200" b="0" i="0" u="none" strike="noStrike" kern="1200" cap="none" spc="0" normalizeH="0" baseline="0" noProof="0">
                  <a:ln>
                    <a:noFill/>
                  </a:ln>
                  <a:solidFill>
                    <a:srgbClr val="2374C4"/>
                  </a:solidFill>
                  <a:effectLst/>
                  <a:uLnTx/>
                  <a:uFillTx/>
                  <a:latin typeface="汉仪雅酷黑 85W"/>
                  <a:ea typeface="汉仪雅酷黑 85W"/>
                  <a:cs typeface="思源黑体 CN Normal" panose="020B0400000000000000" charset="-122"/>
                  <a:sym typeface="思源黑体" panose="020B0500000000000000" pitchFamily="34" charset="-122"/>
                </a:rPr>
                <a:t>线管安装</a:t>
              </a:r>
              <a:endParaRPr kumimoji="0" lang="zh-CN" altLang="en-US" sz="3200" b="0" i="0" u="none" strike="noStrike" kern="1200" cap="none" spc="0" normalizeH="0" baseline="0" noProof="0">
                <a:ln>
                  <a:noFill/>
                </a:ln>
                <a:solidFill>
                  <a:srgbClr val="2374C4"/>
                </a:solidFill>
                <a:effectLst/>
                <a:uLnTx/>
                <a:uFillTx/>
                <a:latin typeface="汉仪雅酷黑 85W"/>
                <a:ea typeface="汉仪雅酷黑 85W"/>
                <a:cs typeface="思源黑体 CN Normal" panose="020B0400000000000000" charset="-122"/>
                <a:sym typeface="思源黑体" panose="020B0500000000000000" pitchFamily="34" charset="-122"/>
              </a:endParaRPr>
            </a:p>
          </p:txBody>
        </p:sp>
      </p:grpSp>
      <p:grpSp>
        <p:nvGrpSpPr>
          <p:cNvPr id="8" name="组合 7"/>
          <p:cNvGrpSpPr/>
          <p:nvPr/>
        </p:nvGrpSpPr>
        <p:grpSpPr>
          <a:xfrm>
            <a:off x="6953885" y="1672590"/>
            <a:ext cx="4590415" cy="739775"/>
            <a:chOff x="2451527" y="2452796"/>
            <a:chExt cx="5219065" cy="739775"/>
          </a:xfrm>
        </p:grpSpPr>
        <p:sp>
          <p:nvSpPr>
            <p:cNvPr id="11" name="文本框 10"/>
            <p:cNvSpPr txBox="1"/>
            <p:nvPr/>
          </p:nvSpPr>
          <p:spPr>
            <a:xfrm flipH="1">
              <a:off x="3265597" y="2452796"/>
              <a:ext cx="4404995" cy="739775"/>
            </a:xfrm>
            <a:prstGeom prst="rect">
              <a:avLst/>
            </a:prstGeom>
            <a:noFill/>
          </p:spPr>
          <p:txBody>
            <a:bodyPr wrap="square" lIns="0" rtlCol="0">
              <a:noAutofit/>
            </a:bodyPr>
            <a:lstStyle/>
            <a:p>
              <a:pPr marL="0" marR="0" lvl="0" indent="0" algn="l" defTabSz="457200" rtl="0" eaLnBrk="1" fontAlgn="auto" latinLnBrk="0" hangingPunct="1">
                <a:lnSpc>
                  <a:spcPct val="125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559BE0"/>
                  </a:solidFill>
                  <a:effectLst/>
                  <a:uLnTx/>
                  <a:uFillTx/>
                  <a:latin typeface="汉仪雅酷黑 85W"/>
                  <a:ea typeface="汉仪雅酷黑 85W"/>
                  <a:cs typeface="思源黑体 CN Normal" panose="020B0400000000000000" charset="-122"/>
                  <a:sym typeface="思源黑体" panose="020B0500000000000000" pitchFamily="34" charset="-122"/>
                </a:rPr>
                <a:t>PVC </a:t>
              </a:r>
              <a:r>
                <a:rPr kumimoji="0" lang="zh-CN" altLang="en-US" sz="3200" b="0" i="0" u="none" strike="noStrike" kern="1200" cap="none" spc="0" normalizeH="0" baseline="0" noProof="0">
                  <a:ln>
                    <a:noFill/>
                  </a:ln>
                  <a:solidFill>
                    <a:srgbClr val="559BE0"/>
                  </a:solidFill>
                  <a:effectLst/>
                  <a:uLnTx/>
                  <a:uFillTx/>
                  <a:latin typeface="汉仪雅酷黑 85W"/>
                  <a:ea typeface="汉仪雅酷黑 85W"/>
                  <a:cs typeface="思源黑体 CN Normal" panose="020B0400000000000000" charset="-122"/>
                  <a:sym typeface="思源黑体" panose="020B0500000000000000" pitchFamily="34" charset="-122"/>
                </a:rPr>
                <a:t>线槽安装</a:t>
              </a:r>
              <a:endParaRPr kumimoji="0" lang="zh-CN" altLang="en-US" sz="3200" b="0" i="0" u="none" strike="noStrike" kern="1200" cap="none" spc="0" normalizeH="0" baseline="0" noProof="0">
                <a:ln>
                  <a:noFill/>
                </a:ln>
                <a:solidFill>
                  <a:srgbClr val="559BE0"/>
                </a:solidFill>
                <a:effectLst/>
                <a:uLnTx/>
                <a:uFillTx/>
                <a:latin typeface="汉仪雅酷黑 85W"/>
                <a:ea typeface="汉仪雅酷黑 85W"/>
                <a:cs typeface="思源黑体 CN Normal" panose="020B0400000000000000" charset="-122"/>
                <a:sym typeface="思源黑体" panose="020B0500000000000000" pitchFamily="34" charset="-122"/>
              </a:endParaRPr>
            </a:p>
          </p:txBody>
        </p:sp>
        <p:sp>
          <p:nvSpPr>
            <p:cNvPr id="12" name="椭圆 11"/>
            <p:cNvSpPr/>
            <p:nvPr/>
          </p:nvSpPr>
          <p:spPr>
            <a:xfrm>
              <a:off x="2451527" y="2467136"/>
              <a:ext cx="710881" cy="710881"/>
            </a:xfrm>
            <a:prstGeom prst="ellipse">
              <a:avLst/>
            </a:prstGeom>
            <a:solidFill>
              <a:schemeClr val="accent2"/>
            </a:solidFill>
            <a:ln>
              <a:noFill/>
            </a:ln>
            <a:effectLst>
              <a:outerShdw blurRad="127000" dist="50800" dir="54000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rgbClr val="FFFFFF"/>
                  </a:solidFill>
                  <a:effectLst/>
                  <a:uLnTx/>
                  <a:uFillTx/>
                  <a:latin typeface="汉仪雅酷黑 85W"/>
                  <a:ea typeface="汉仪雅酷黑 85W"/>
                  <a:cs typeface="思源黑体 CN Normal" panose="020B0400000000000000" charset="-122"/>
                  <a:sym typeface="思源黑体" panose="020B0500000000000000" pitchFamily="34" charset="-122"/>
                </a:rPr>
                <a:t>02</a:t>
              </a:r>
              <a:endParaRPr kumimoji="0" lang="zh-CN" altLang="en-US" sz="2400" b="0" i="0" u="none" strike="noStrike" kern="1200" cap="none" spc="0" normalizeH="0" baseline="0" noProof="0" dirty="0">
                <a:ln>
                  <a:noFill/>
                </a:ln>
                <a:solidFill>
                  <a:srgbClr val="FFFFFF"/>
                </a:solidFill>
                <a:effectLst/>
                <a:uLnTx/>
                <a:uFillTx/>
                <a:latin typeface="汉仪雅酷黑 85W"/>
                <a:ea typeface="汉仪雅酷黑 85W"/>
                <a:cs typeface="思源黑体 CN Normal" panose="020B0400000000000000" charset="-122"/>
                <a:sym typeface="思源黑体" panose="020B0500000000000000" pitchFamily="34" charset="-122"/>
              </a:endParaRPr>
            </a:p>
          </p:txBody>
        </p:sp>
      </p:grpSp>
      <p:grpSp>
        <p:nvGrpSpPr>
          <p:cNvPr id="25" name="组合 24"/>
          <p:cNvGrpSpPr/>
          <p:nvPr/>
        </p:nvGrpSpPr>
        <p:grpSpPr>
          <a:xfrm>
            <a:off x="4717584" y="1396020"/>
            <a:ext cx="2124000" cy="2460417"/>
            <a:chOff x="3839913" y="1891596"/>
            <a:chExt cx="2124000" cy="2460417"/>
          </a:xfrm>
        </p:grpSpPr>
        <p:sp>
          <p:nvSpPr>
            <p:cNvPr id="26" name="文本框 25"/>
            <p:cNvSpPr txBox="1"/>
            <p:nvPr/>
          </p:nvSpPr>
          <p:spPr>
            <a:xfrm>
              <a:off x="4117083" y="1891596"/>
              <a:ext cx="1569660" cy="2460417"/>
            </a:xfrm>
            <a:prstGeom prst="rect">
              <a:avLst/>
            </a:prstGeom>
            <a:noFill/>
          </p:spPr>
          <p:txBody>
            <a:bodyPr wrap="square" rtlCol="0">
              <a:spAutoFit/>
            </a:bodyPr>
            <a:lstStyle/>
            <a:p>
              <a:pPr marL="0" marR="0" lvl="0" indent="0" algn="dist" defTabSz="457200" rtl="0" eaLnBrk="1" fontAlgn="auto" latinLnBrk="0" hangingPunct="1">
                <a:lnSpc>
                  <a:spcPct val="150000"/>
                </a:lnSpc>
                <a:spcBef>
                  <a:spcPts val="0"/>
                </a:spcBef>
                <a:spcAft>
                  <a:spcPts val="0"/>
                </a:spcAft>
                <a:buClrTx/>
                <a:buSzTx/>
                <a:buFontTx/>
                <a:buNone/>
                <a:defRPr/>
              </a:pPr>
              <a:r>
                <a:rPr kumimoji="0" lang="zh-CN" altLang="en-US" sz="5400" b="0" i="0" u="none" strike="noStrike" kern="1200" cap="none" spc="0" normalizeH="0" baseline="0" noProof="0">
                  <a:ln>
                    <a:noFill/>
                  </a:ln>
                  <a:solidFill>
                    <a:srgbClr val="2374C4"/>
                  </a:solidFill>
                  <a:effectLst>
                    <a:outerShdw blurRad="50800" dist="38100" dir="2700000" algn="tl" rotWithShape="0">
                      <a:srgbClr val="2374C4">
                        <a:lumMod val="50000"/>
                        <a:alpha val="40000"/>
                      </a:srgbClr>
                    </a:outerShdw>
                  </a:effectLst>
                  <a:uLnTx/>
                  <a:uFillTx/>
                  <a:latin typeface="汉仪雅酷黑 85W" panose="020B0904020202020204" pitchFamily="34" charset="-122"/>
                  <a:ea typeface="汉仪雅酷黑 85W" panose="020B0904020202020204" pitchFamily="34" charset="-122"/>
                  <a:cs typeface="+mn-cs"/>
                </a:rPr>
                <a:t>目</a:t>
              </a:r>
              <a:endParaRPr kumimoji="0" lang="en-US" altLang="zh-CN" sz="5400" b="0" i="0" u="none" strike="noStrike" kern="1200" cap="none" spc="0" normalizeH="0" baseline="0" noProof="0">
                <a:ln>
                  <a:noFill/>
                </a:ln>
                <a:solidFill>
                  <a:srgbClr val="2374C4"/>
                </a:solidFill>
                <a:effectLst>
                  <a:outerShdw blurRad="50800" dist="38100" dir="2700000" algn="tl" rotWithShape="0">
                    <a:srgbClr val="2374C4">
                      <a:lumMod val="50000"/>
                      <a:alpha val="40000"/>
                    </a:srgbClr>
                  </a:outerShdw>
                </a:effectLst>
                <a:uLnTx/>
                <a:uFillTx/>
                <a:latin typeface="汉仪雅酷黑 85W" panose="020B0904020202020204" pitchFamily="34" charset="-122"/>
                <a:ea typeface="汉仪雅酷黑 85W" panose="020B0904020202020204" pitchFamily="34" charset="-122"/>
                <a:cs typeface="+mn-cs"/>
              </a:endParaRPr>
            </a:p>
            <a:p>
              <a:pPr marL="0" marR="0" lvl="0" indent="0" algn="dist" defTabSz="457200" rtl="0" eaLnBrk="1" fontAlgn="auto" latinLnBrk="0" hangingPunct="1">
                <a:lnSpc>
                  <a:spcPct val="150000"/>
                </a:lnSpc>
                <a:spcBef>
                  <a:spcPts val="0"/>
                </a:spcBef>
                <a:spcAft>
                  <a:spcPts val="0"/>
                </a:spcAft>
                <a:buClrTx/>
                <a:buSzTx/>
                <a:buFontTx/>
                <a:buNone/>
                <a:defRPr/>
              </a:pPr>
              <a:r>
                <a:rPr kumimoji="0" lang="zh-CN" altLang="en-US" sz="5400" b="0" i="0" u="none" strike="noStrike" kern="1200" cap="none" spc="0" normalizeH="0" baseline="0" noProof="0">
                  <a:ln>
                    <a:noFill/>
                  </a:ln>
                  <a:solidFill>
                    <a:srgbClr val="2374C4"/>
                  </a:solidFill>
                  <a:effectLst>
                    <a:outerShdw blurRad="50800" dist="38100" dir="2700000" algn="tl" rotWithShape="0">
                      <a:srgbClr val="2374C4">
                        <a:lumMod val="50000"/>
                        <a:alpha val="40000"/>
                      </a:srgbClr>
                    </a:outerShdw>
                  </a:effectLst>
                  <a:uLnTx/>
                  <a:uFillTx/>
                  <a:latin typeface="汉仪雅酷黑 85W" panose="020B0904020202020204" pitchFamily="34" charset="-122"/>
                  <a:ea typeface="汉仪雅酷黑 85W" panose="020B0904020202020204" pitchFamily="34" charset="-122"/>
                  <a:cs typeface="+mn-cs"/>
                </a:rPr>
                <a:t>录</a:t>
              </a:r>
              <a:endParaRPr kumimoji="0" lang="zh-CN" altLang="en-US" sz="6000" b="0" i="0" u="none" strike="noStrike" kern="1200" cap="none" spc="0" normalizeH="0" baseline="0" noProof="0" dirty="0">
                <a:ln>
                  <a:noFill/>
                </a:ln>
                <a:solidFill>
                  <a:srgbClr val="2374C4"/>
                </a:solidFill>
                <a:effectLst>
                  <a:outerShdw blurRad="50800" dist="38100" dir="2700000" algn="tl" rotWithShape="0">
                    <a:srgbClr val="2374C4">
                      <a:lumMod val="50000"/>
                      <a:alpha val="40000"/>
                    </a:srgbClr>
                  </a:outerShdw>
                </a:effectLst>
                <a:uLnTx/>
                <a:uFillTx/>
                <a:latin typeface="汉仪雅酷黑 85W" panose="020B0904020202020204" pitchFamily="34" charset="-122"/>
                <a:ea typeface="汉仪雅酷黑 85W" panose="020B0904020202020204" pitchFamily="34" charset="-122"/>
                <a:cs typeface="+mn-cs"/>
              </a:endParaRPr>
            </a:p>
          </p:txBody>
        </p:sp>
        <p:sp>
          <p:nvSpPr>
            <p:cNvPr id="27" name="文本框 26"/>
            <p:cNvSpPr txBox="1"/>
            <p:nvPr/>
          </p:nvSpPr>
          <p:spPr>
            <a:xfrm>
              <a:off x="3839913" y="2943244"/>
              <a:ext cx="2124000" cy="54000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200" normalizeH="0" baseline="0" noProof="0">
                  <a:ln>
                    <a:noFill/>
                  </a:ln>
                  <a:solidFill>
                    <a:srgbClr val="2374C4"/>
                  </a:solidFill>
                  <a:effectLst>
                    <a:outerShdw blurRad="50800" dist="38100" dir="2700000" algn="tl" rotWithShape="0">
                      <a:srgbClr val="2374C4">
                        <a:lumMod val="50000"/>
                        <a:alpha val="40000"/>
                      </a:srgbClr>
                    </a:outerShdw>
                  </a:effectLst>
                  <a:uLnTx/>
                  <a:uFillTx/>
                  <a:latin typeface="汉仪雅酷黑 85W"/>
                  <a:ea typeface="汉仪正圆-55W"/>
                  <a:cs typeface="+mn-cs"/>
                </a:rPr>
                <a:t>CATALOG</a:t>
              </a:r>
              <a:endParaRPr kumimoji="0" lang="en-US" altLang="zh-CN" sz="2800" b="0" i="0" u="none" strike="noStrike" kern="1200" cap="none" spc="-200" normalizeH="0" baseline="0" noProof="0" dirty="0">
                <a:ln>
                  <a:noFill/>
                </a:ln>
                <a:solidFill>
                  <a:srgbClr val="2374C4"/>
                </a:solidFill>
                <a:effectLst>
                  <a:outerShdw blurRad="50800" dist="38100" dir="2700000" algn="tl" rotWithShape="0">
                    <a:srgbClr val="2374C4">
                      <a:lumMod val="50000"/>
                      <a:alpha val="40000"/>
                    </a:srgbClr>
                  </a:outerShdw>
                </a:effectLst>
                <a:uLnTx/>
                <a:uFillTx/>
                <a:latin typeface="汉仪雅酷黑 85W"/>
                <a:ea typeface="汉仪正圆-55W"/>
                <a:cs typeface="+mn-cs"/>
              </a:endParaRPr>
            </a:p>
          </p:txBody>
        </p:sp>
      </p:grpSp>
      <p:grpSp>
        <p:nvGrpSpPr>
          <p:cNvPr id="2" name="组合 1"/>
          <p:cNvGrpSpPr/>
          <p:nvPr/>
        </p:nvGrpSpPr>
        <p:grpSpPr>
          <a:xfrm>
            <a:off x="6923405" y="2654300"/>
            <a:ext cx="4771390" cy="711200"/>
            <a:chOff x="2487722" y="1185709"/>
            <a:chExt cx="5424805" cy="739826"/>
          </a:xfrm>
        </p:grpSpPr>
        <p:sp>
          <p:nvSpPr>
            <p:cNvPr id="5" name="椭圆 4"/>
            <p:cNvSpPr/>
            <p:nvPr/>
          </p:nvSpPr>
          <p:spPr>
            <a:xfrm>
              <a:off x="2487722" y="1214654"/>
              <a:ext cx="710881" cy="710881"/>
            </a:xfrm>
            <a:prstGeom prst="ellipse">
              <a:avLst/>
            </a:prstGeom>
            <a:solidFill>
              <a:schemeClr val="accent1"/>
            </a:solidFill>
            <a:ln>
              <a:noFill/>
            </a:ln>
            <a:effectLst>
              <a:outerShdw blurRad="50800" dist="50800" dir="54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rgbClr val="FFFFFF"/>
                  </a:solidFill>
                  <a:effectLst/>
                  <a:uLnTx/>
                  <a:uFillTx/>
                  <a:latin typeface="汉仪雅酷黑 85W"/>
                  <a:ea typeface="汉仪雅酷黑 85W"/>
                  <a:cs typeface="思源黑体 CN Normal" panose="020B0400000000000000" charset="-122"/>
                  <a:sym typeface="思源黑体" panose="020B0500000000000000" pitchFamily="34" charset="-122"/>
                </a:rPr>
                <a:t>03</a:t>
              </a:r>
              <a:endParaRPr kumimoji="0" lang="zh-CN" altLang="en-US" sz="2400" b="0" i="0" u="none" strike="noStrike" kern="1200" cap="none" spc="0" normalizeH="0" baseline="0" noProof="0" dirty="0">
                <a:ln>
                  <a:noFill/>
                </a:ln>
                <a:solidFill>
                  <a:srgbClr val="FFFFFF"/>
                </a:solidFill>
                <a:effectLst/>
                <a:uLnTx/>
                <a:uFillTx/>
                <a:latin typeface="汉仪雅酷黑 85W"/>
                <a:ea typeface="汉仪雅酷黑 85W"/>
                <a:cs typeface="思源黑体 CN Normal" panose="020B0400000000000000" charset="-122"/>
                <a:sym typeface="思源黑体" panose="020B0500000000000000" pitchFamily="34" charset="-122"/>
              </a:endParaRPr>
            </a:p>
          </p:txBody>
        </p:sp>
        <p:sp>
          <p:nvSpPr>
            <p:cNvPr id="7" name="文本框 6"/>
            <p:cNvSpPr txBox="1"/>
            <p:nvPr/>
          </p:nvSpPr>
          <p:spPr>
            <a:xfrm flipH="1">
              <a:off x="3265597" y="1185709"/>
              <a:ext cx="4646930" cy="739826"/>
            </a:xfrm>
            <a:prstGeom prst="rect">
              <a:avLst/>
            </a:prstGeom>
            <a:noFill/>
          </p:spPr>
          <p:txBody>
            <a:bodyPr wrap="square" lIns="0" rtlCol="0">
              <a:noAutofit/>
            </a:bodyPr>
            <a:p>
              <a:pPr marL="0" marR="0" lvl="0" indent="0" algn="l" defTabSz="457200" rtl="0" eaLnBrk="1" fontAlgn="auto" latinLnBrk="0" hangingPunct="1">
                <a:lnSpc>
                  <a:spcPct val="125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2374C4"/>
                  </a:solidFill>
                  <a:effectLst/>
                  <a:uLnTx/>
                  <a:uFillTx/>
                  <a:latin typeface="汉仪雅酷黑 85W"/>
                  <a:ea typeface="汉仪雅酷黑 85W"/>
                  <a:cs typeface="思源黑体 CN Normal" panose="020B0400000000000000" charset="-122"/>
                  <a:sym typeface="思源黑体" panose="020B0500000000000000" pitchFamily="34" charset="-122"/>
                </a:rPr>
                <a:t>桥架安装</a:t>
              </a:r>
              <a:endParaRPr kumimoji="0" lang="zh-CN" altLang="en-US" sz="3200" b="0" i="0" u="none" strike="noStrike" kern="1200" cap="none" spc="0" normalizeH="0" baseline="0" noProof="0">
                <a:ln>
                  <a:noFill/>
                </a:ln>
                <a:solidFill>
                  <a:srgbClr val="2374C4"/>
                </a:solidFill>
                <a:effectLst/>
                <a:uLnTx/>
                <a:uFillTx/>
                <a:latin typeface="汉仪雅酷黑 85W"/>
                <a:ea typeface="汉仪雅酷黑 85W"/>
                <a:cs typeface="思源黑体 CN Normal" panose="020B0400000000000000" charset="-122"/>
                <a:sym typeface="思源黑体" panose="020B0500000000000000" pitchFamily="34" charset="-122"/>
              </a:endParaRPr>
            </a:p>
          </p:txBody>
        </p:sp>
      </p:grpSp>
      <p:grpSp>
        <p:nvGrpSpPr>
          <p:cNvPr id="9" name="组合 8"/>
          <p:cNvGrpSpPr/>
          <p:nvPr/>
        </p:nvGrpSpPr>
        <p:grpSpPr>
          <a:xfrm>
            <a:off x="6923405" y="3649980"/>
            <a:ext cx="4771390" cy="739775"/>
            <a:chOff x="2451527" y="2452796"/>
            <a:chExt cx="5424805" cy="739775"/>
          </a:xfrm>
        </p:grpSpPr>
        <p:sp>
          <p:nvSpPr>
            <p:cNvPr id="10" name="文本框 9"/>
            <p:cNvSpPr txBox="1"/>
            <p:nvPr/>
          </p:nvSpPr>
          <p:spPr>
            <a:xfrm flipH="1">
              <a:off x="3265597" y="2452796"/>
              <a:ext cx="4610735" cy="739775"/>
            </a:xfrm>
            <a:prstGeom prst="rect">
              <a:avLst/>
            </a:prstGeom>
            <a:noFill/>
          </p:spPr>
          <p:txBody>
            <a:bodyPr wrap="square" lIns="0" rtlCol="0">
              <a:noAutofit/>
            </a:bodyPr>
            <a:p>
              <a:pPr marL="0" marR="0" lvl="0" indent="0" algn="l" defTabSz="457200" rtl="0" eaLnBrk="1" fontAlgn="auto" latinLnBrk="0" hangingPunct="1">
                <a:lnSpc>
                  <a:spcPct val="125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559BE0"/>
                  </a:solidFill>
                  <a:effectLst/>
                  <a:uLnTx/>
                  <a:uFillTx/>
                  <a:latin typeface="汉仪雅酷黑 85W"/>
                  <a:ea typeface="汉仪雅酷黑 85W"/>
                  <a:cs typeface="思源黑体 CN Normal" panose="020B0400000000000000" charset="-122"/>
                  <a:sym typeface="思源黑体" panose="020B0500000000000000" pitchFamily="34" charset="-122"/>
                </a:rPr>
                <a:t>网络机柜安装</a:t>
              </a:r>
              <a:endParaRPr kumimoji="0" lang="zh-CN" altLang="en-US" sz="3200" b="0" i="0" u="none" strike="noStrike" kern="1200" cap="none" spc="0" normalizeH="0" baseline="0" noProof="0">
                <a:ln>
                  <a:noFill/>
                </a:ln>
                <a:solidFill>
                  <a:srgbClr val="559BE0"/>
                </a:solidFill>
                <a:effectLst/>
                <a:uLnTx/>
                <a:uFillTx/>
                <a:latin typeface="汉仪雅酷黑 85W"/>
                <a:ea typeface="汉仪雅酷黑 85W"/>
                <a:cs typeface="思源黑体 CN Normal" panose="020B0400000000000000" charset="-122"/>
                <a:sym typeface="思源黑体" panose="020B0500000000000000" pitchFamily="34" charset="-122"/>
              </a:endParaRPr>
            </a:p>
          </p:txBody>
        </p:sp>
        <p:sp>
          <p:nvSpPr>
            <p:cNvPr id="13" name="椭圆 12"/>
            <p:cNvSpPr/>
            <p:nvPr/>
          </p:nvSpPr>
          <p:spPr>
            <a:xfrm>
              <a:off x="2451527" y="2467136"/>
              <a:ext cx="710881" cy="710881"/>
            </a:xfrm>
            <a:prstGeom prst="ellipse">
              <a:avLst/>
            </a:prstGeom>
            <a:solidFill>
              <a:schemeClr val="accent2"/>
            </a:solidFill>
            <a:ln>
              <a:noFill/>
            </a:ln>
            <a:effectLst>
              <a:outerShdw blurRad="127000" dist="50800" dir="54000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rgbClr val="FFFFFF"/>
                  </a:solidFill>
                  <a:effectLst/>
                  <a:uLnTx/>
                  <a:uFillTx/>
                  <a:latin typeface="汉仪雅酷黑 85W"/>
                  <a:ea typeface="汉仪雅酷黑 85W"/>
                  <a:cs typeface="思源黑体 CN Normal" panose="020B0400000000000000" charset="-122"/>
                  <a:sym typeface="思源黑体" panose="020B0500000000000000" pitchFamily="34" charset="-122"/>
                </a:rPr>
                <a:t>04</a:t>
              </a:r>
              <a:endParaRPr kumimoji="0" lang="zh-CN" altLang="en-US" sz="2400" b="0" i="0" u="none" strike="noStrike" kern="1200" cap="none" spc="0" normalizeH="0" baseline="0" noProof="0" dirty="0">
                <a:ln>
                  <a:noFill/>
                </a:ln>
                <a:solidFill>
                  <a:srgbClr val="FFFFFF"/>
                </a:solidFill>
                <a:effectLst/>
                <a:uLnTx/>
                <a:uFillTx/>
                <a:latin typeface="汉仪雅酷黑 85W"/>
                <a:ea typeface="汉仪雅酷黑 85W"/>
                <a:cs typeface="思源黑体 CN Normal" panose="020B0400000000000000" charset="-122"/>
                <a:sym typeface="思源黑体" panose="020B0500000000000000" pitchFamily="34" charset="-122"/>
              </a:endParaRPr>
            </a:p>
          </p:txBody>
        </p:sp>
      </p:grpSp>
      <p:grpSp>
        <p:nvGrpSpPr>
          <p:cNvPr id="14" name="组合 13"/>
          <p:cNvGrpSpPr/>
          <p:nvPr/>
        </p:nvGrpSpPr>
        <p:grpSpPr>
          <a:xfrm>
            <a:off x="6923405" y="4617085"/>
            <a:ext cx="4706620" cy="711200"/>
            <a:chOff x="2487722" y="1185709"/>
            <a:chExt cx="5351145" cy="739826"/>
          </a:xfrm>
        </p:grpSpPr>
        <p:sp>
          <p:nvSpPr>
            <p:cNvPr id="15" name="椭圆 14"/>
            <p:cNvSpPr/>
            <p:nvPr/>
          </p:nvSpPr>
          <p:spPr>
            <a:xfrm>
              <a:off x="2487722" y="1214654"/>
              <a:ext cx="710881" cy="710881"/>
            </a:xfrm>
            <a:prstGeom prst="ellipse">
              <a:avLst/>
            </a:prstGeom>
            <a:solidFill>
              <a:schemeClr val="accent1"/>
            </a:solidFill>
            <a:ln>
              <a:noFill/>
            </a:ln>
            <a:effectLst>
              <a:outerShdw blurRad="50800" dist="50800" dir="54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rgbClr val="FFFFFF"/>
                  </a:solidFill>
                  <a:effectLst/>
                  <a:uLnTx/>
                  <a:uFillTx/>
                  <a:latin typeface="汉仪雅酷黑 85W"/>
                  <a:ea typeface="汉仪雅酷黑 85W"/>
                  <a:cs typeface="思源黑体 CN Normal" panose="020B0400000000000000" charset="-122"/>
                  <a:sym typeface="思源黑体" panose="020B0500000000000000" pitchFamily="34" charset="-122"/>
                </a:rPr>
                <a:t>05</a:t>
              </a:r>
              <a:endParaRPr kumimoji="0" lang="zh-CN" altLang="en-US" sz="2400" b="0" i="0" u="none" strike="noStrike" kern="1200" cap="none" spc="0" normalizeH="0" baseline="0" noProof="0" dirty="0">
                <a:ln>
                  <a:noFill/>
                </a:ln>
                <a:solidFill>
                  <a:srgbClr val="FFFFFF"/>
                </a:solidFill>
                <a:effectLst/>
                <a:uLnTx/>
                <a:uFillTx/>
                <a:latin typeface="汉仪雅酷黑 85W"/>
                <a:ea typeface="汉仪雅酷黑 85W"/>
                <a:cs typeface="思源黑体 CN Normal" panose="020B0400000000000000" charset="-122"/>
                <a:sym typeface="思源黑体" panose="020B0500000000000000" pitchFamily="34" charset="-122"/>
              </a:endParaRPr>
            </a:p>
          </p:txBody>
        </p:sp>
        <p:sp>
          <p:nvSpPr>
            <p:cNvPr id="16" name="文本框 15"/>
            <p:cNvSpPr txBox="1"/>
            <p:nvPr/>
          </p:nvSpPr>
          <p:spPr>
            <a:xfrm flipH="1">
              <a:off x="3265597" y="1185709"/>
              <a:ext cx="4573270" cy="739826"/>
            </a:xfrm>
            <a:prstGeom prst="rect">
              <a:avLst/>
            </a:prstGeom>
            <a:noFill/>
          </p:spPr>
          <p:txBody>
            <a:bodyPr wrap="square" lIns="0" rtlCol="0">
              <a:noAutofit/>
            </a:bodyPr>
            <a:p>
              <a:pPr marL="0" marR="0" lvl="0" indent="0" algn="l" defTabSz="457200" rtl="0" eaLnBrk="1" fontAlgn="auto" latinLnBrk="0" hangingPunct="1">
                <a:lnSpc>
                  <a:spcPct val="125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2374C4"/>
                  </a:solidFill>
                  <a:effectLst/>
                  <a:uLnTx/>
                  <a:uFillTx/>
                  <a:latin typeface="汉仪雅酷黑 85W"/>
                  <a:ea typeface="汉仪雅酷黑 85W"/>
                  <a:cs typeface="思源黑体 CN Normal" panose="020B0400000000000000" charset="-122"/>
                  <a:sym typeface="思源黑体" panose="020B0500000000000000" pitchFamily="34" charset="-122"/>
                </a:rPr>
                <a:t>网络设备安装</a:t>
              </a:r>
              <a:endParaRPr kumimoji="0" lang="zh-CN" altLang="en-US" sz="3200" b="0" i="0" u="none" strike="noStrike" kern="1200" cap="none" spc="0" normalizeH="0" baseline="0" noProof="0">
                <a:ln>
                  <a:noFill/>
                </a:ln>
                <a:solidFill>
                  <a:srgbClr val="2374C4"/>
                </a:solidFill>
                <a:effectLst/>
                <a:uLnTx/>
                <a:uFillTx/>
                <a:latin typeface="汉仪雅酷黑 85W"/>
                <a:ea typeface="汉仪雅酷黑 85W"/>
                <a:cs typeface="思源黑体 CN Normal" panose="020B0400000000000000" charset="-122"/>
                <a:sym typeface="思源黑体" panose="020B0500000000000000" pitchFamily="34"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arn(inVertical)">
                                      <p:cBhvr>
                                        <p:cTn id="11" dur="500"/>
                                        <p:tgtEl>
                                          <p:spTgt spid="8"/>
                                        </p:tgtEl>
                                      </p:cBhvr>
                                    </p:animEffect>
                                  </p:childTnLst>
                                </p:cTn>
                              </p:par>
                            </p:childTnLst>
                          </p:cTn>
                        </p:par>
                        <p:par>
                          <p:cTn id="12" fill="hold">
                            <p:stCondLst>
                              <p:cond delay="1000"/>
                            </p:stCondLst>
                            <p:childTnLst>
                              <p:par>
                                <p:cTn id="13" presetID="16" presetClass="entr" presetSubtype="21"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arn(inVertical)">
                                      <p:cBhvr>
                                        <p:cTn id="15" dur="500"/>
                                        <p:tgtEl>
                                          <p:spTgt spid="2"/>
                                        </p:tgtEl>
                                      </p:cBhvr>
                                    </p:animEffect>
                                  </p:childTnLst>
                                </p:cTn>
                              </p:par>
                            </p:childTnLst>
                          </p:cTn>
                        </p:par>
                        <p:par>
                          <p:cTn id="16" fill="hold">
                            <p:stCondLst>
                              <p:cond delay="1500"/>
                            </p:stCondLst>
                            <p:childTnLst>
                              <p:par>
                                <p:cTn id="17" presetID="16" presetClass="entr" presetSubtype="21"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arn(inVertical)">
                                      <p:cBhvr>
                                        <p:cTn id="19" dur="500"/>
                                        <p:tgtEl>
                                          <p:spTgt spid="9"/>
                                        </p:tgtEl>
                                      </p:cBhvr>
                                    </p:animEffect>
                                  </p:childTnLst>
                                </p:cTn>
                              </p:par>
                            </p:childTnLst>
                          </p:cTn>
                        </p:par>
                        <p:par>
                          <p:cTn id="20" fill="hold">
                            <p:stCondLst>
                              <p:cond delay="2000"/>
                            </p:stCondLst>
                            <p:childTnLst>
                              <p:par>
                                <p:cTn id="21" presetID="16" presetClass="entr" presetSubtype="21"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barn(inVertical)">
                                      <p:cBhvr>
                                        <p:cTn id="2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5"/>
          <p:cNvSpPr>
            <a:spLocks noGrp="1"/>
          </p:cNvSpPr>
          <p:nvPr>
            <p:custDataLst>
              <p:tags r:id="rId1"/>
            </p:custDataLst>
          </p:nvPr>
        </p:nvSpPr>
        <p:spPr>
          <a:xfrm>
            <a:off x="1709420" y="436880"/>
            <a:ext cx="3378835" cy="1393190"/>
          </a:xfrm>
          <a:prstGeom prst="rect">
            <a:avLst/>
          </a:prstGeom>
        </p:spPr>
        <p:txBody>
          <a:bodyPr vert="horz" wrap="square" lIns="0" tIns="0" rIns="0" bIns="0" rtlCol="0" anchor="t" anchorCtr="0">
            <a:normAutofit fontScale="90000"/>
          </a:bodyPr>
          <a:lstStyle>
            <a:lvl1pPr algn="ctr" defTabSz="914400" rtl="0" eaLnBrk="1" fontAlgn="base" latinLnBrk="0" hangingPunct="1">
              <a:lnSpc>
                <a:spcPct val="100000"/>
              </a:lnSpc>
              <a:spcBef>
                <a:spcPct val="0"/>
              </a:spcBef>
              <a:buNone/>
              <a:defRPr sz="3200" b="1" u="none" strike="noStrike" kern="1200" cap="none" spc="300" normalizeH="0" baseline="0">
                <a:solidFill>
                  <a:schemeClr val="accent1"/>
                </a:solidFill>
                <a:uFillTx/>
                <a:latin typeface="微软雅黑" panose="020B0503020204020204" charset="-122"/>
                <a:ea typeface="微软雅黑" panose="020B0503020204020204" charset="-122"/>
                <a:cs typeface="微软雅黑" panose="020B0503020204020204" charset="-122"/>
              </a:defRPr>
            </a:lvl1pPr>
          </a:lstStyle>
          <a:p>
            <a:pPr indent="0" algn="l">
              <a:lnSpc>
                <a:spcPct val="110000"/>
              </a:lnSpc>
            </a:pPr>
            <a:r>
              <a:rPr lang="zh-CN" altLang="en-US" sz="4000" spc="0" dirty="0">
                <a:solidFill>
                  <a:schemeClr val="accent1"/>
                </a:solidFill>
                <a:uFillTx/>
              </a:rPr>
              <a:t>知识链接</a:t>
            </a:r>
            <a:endParaRPr lang="zh-CN" altLang="en-US" sz="4000" spc="0" dirty="0">
              <a:solidFill>
                <a:schemeClr val="accent1"/>
              </a:solidFill>
              <a:uFillTx/>
            </a:endParaRPr>
          </a:p>
          <a:p>
            <a:pPr indent="0" algn="l">
              <a:lnSpc>
                <a:spcPct val="110000"/>
              </a:lnSpc>
            </a:pPr>
            <a:r>
              <a:rPr lang="en-US" altLang="zh-CN" sz="3600" spc="0" dirty="0">
                <a:solidFill>
                  <a:schemeClr val="accent1"/>
                </a:solidFill>
                <a:uFillTx/>
              </a:rPr>
              <a:t>1. </a:t>
            </a:r>
            <a:r>
              <a:rPr lang="zh-CN" altLang="en-US" sz="3600" spc="0" dirty="0">
                <a:solidFill>
                  <a:schemeClr val="accent1"/>
                </a:solidFill>
                <a:uFillTx/>
              </a:rPr>
              <a:t>通信跳线架安装</a:t>
            </a:r>
            <a:endParaRPr lang="zh-CN" altLang="en-US" sz="3600" spc="0" dirty="0">
              <a:solidFill>
                <a:schemeClr val="accent1"/>
              </a:solidFill>
              <a:uFillTx/>
            </a:endParaRPr>
          </a:p>
        </p:txBody>
      </p:sp>
      <p:pic>
        <p:nvPicPr>
          <p:cNvPr id="2" name="图片 4" descr="/data/temp/4332b31b-96e4-11f0-ab5e-bed11772346a.jpg@base@tag=imgScale&amp;m=1&amp;w=509&amp;h=273&amp;q=954332b31b-96e4-11f0-ab5e-bed11772346a"/>
          <p:cNvPicPr>
            <a:picLocks noChangeAspect="1"/>
          </p:cNvPicPr>
          <p:nvPr>
            <p:custDataLst>
              <p:tags r:id="rId2"/>
            </p:custDataLst>
          </p:nvPr>
        </p:nvPicPr>
        <p:blipFill>
          <a:blip r:embed="rId3"/>
          <a:srcRect t="4924" b="4924"/>
          <a:stretch>
            <a:fillRect/>
          </a:stretch>
        </p:blipFill>
        <p:spPr>
          <a:xfrm>
            <a:off x="1032891" y="2826700"/>
            <a:ext cx="1831042" cy="981803"/>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2"/>
          </a:solidFill>
          <a:ln w="3175" cap="flat" cmpd="sng" algn="ctr">
            <a:solidFill>
              <a:schemeClr val="accent2">
                <a:alpha val="20000"/>
              </a:schemeClr>
            </a:solidFill>
            <a:prstDash val="solid"/>
            <a:round/>
            <a:headEnd type="none" w="med" len="med"/>
            <a:tailEnd type="none" w="med" len="med"/>
          </a:ln>
        </p:spPr>
      </p:pic>
      <p:pic>
        <p:nvPicPr>
          <p:cNvPr id="3" name="图片 11" descr="/data/temp/4332b474-96e4-11f0-ab5e-bed11772346a.jpg@base@tag=imgScale&amp;m=1&amp;w=509&amp;h=273&amp;q=954332b474-96e4-11f0-ab5e-bed11772346a"/>
          <p:cNvPicPr>
            <a:picLocks noChangeAspect="1"/>
          </p:cNvPicPr>
          <p:nvPr>
            <p:custDataLst>
              <p:tags r:id="rId4"/>
            </p:custDataLst>
          </p:nvPr>
        </p:nvPicPr>
        <p:blipFill>
          <a:blip r:embed="rId5"/>
          <a:srcRect t="9834" b="9834"/>
          <a:stretch>
            <a:fillRect/>
          </a:stretch>
        </p:blipFill>
        <p:spPr>
          <a:xfrm>
            <a:off x="1032891" y="4025520"/>
            <a:ext cx="1831042" cy="981803"/>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3"/>
          </a:solidFill>
          <a:ln w="3175" cap="flat" cmpd="sng" algn="ctr">
            <a:solidFill>
              <a:schemeClr val="accent3">
                <a:alpha val="20000"/>
              </a:schemeClr>
            </a:solidFill>
            <a:prstDash val="solid"/>
            <a:round/>
            <a:headEnd type="none" w="med" len="med"/>
            <a:tailEnd type="none" w="med" len="med"/>
          </a:ln>
        </p:spPr>
      </p:pic>
      <p:pic>
        <p:nvPicPr>
          <p:cNvPr id="4" name="图片 5" descr="/data/temp/4332b3ac-96e4-11f0-ab5e-bed11772346a.jpg@base@tag=imgScale&amp;m=1&amp;w=509&amp;h=273&amp;q=954332b3ac-96e4-11f0-ab5e-bed11772346a"/>
          <p:cNvPicPr>
            <a:picLocks noChangeAspect="1"/>
          </p:cNvPicPr>
          <p:nvPr>
            <p:custDataLst>
              <p:tags r:id="rId6"/>
            </p:custDataLst>
          </p:nvPr>
        </p:nvPicPr>
        <p:blipFill rotWithShape="1">
          <a:blip r:embed="rId7"/>
          <a:srcRect b="19472"/>
          <a:stretch>
            <a:fillRect/>
          </a:stretch>
        </p:blipFill>
        <p:spPr>
          <a:xfrm>
            <a:off x="1032891" y="5224339"/>
            <a:ext cx="1831042" cy="981804"/>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4"/>
          </a:solidFill>
          <a:ln w="3175" cap="flat" cmpd="sng" algn="ctr">
            <a:solidFill>
              <a:schemeClr val="accent4">
                <a:alpha val="20000"/>
              </a:schemeClr>
            </a:solidFill>
            <a:prstDash val="solid"/>
            <a:round/>
            <a:headEnd type="none" w="med" len="med"/>
            <a:tailEnd type="none" w="med" len="med"/>
          </a:ln>
        </p:spPr>
      </p:pic>
      <p:pic>
        <p:nvPicPr>
          <p:cNvPr id="7" name="图片 35" descr="/data/temp/4332b343-96e4-11f0-ab5e-bed11772346a.jpg@base@tag=imgScale&amp;m=1&amp;w=508&amp;h=273&amp;q=954332b343-96e4-11f0-ab5e-bed11772346a"/>
          <p:cNvPicPr>
            <a:picLocks noChangeAspect="1"/>
          </p:cNvPicPr>
          <p:nvPr>
            <p:custDataLst>
              <p:tags r:id="rId8"/>
            </p:custDataLst>
          </p:nvPr>
        </p:nvPicPr>
        <p:blipFill>
          <a:blip r:embed="rId9"/>
          <a:srcRect t="19561"/>
          <a:stretch>
            <a:fillRect/>
          </a:stretch>
        </p:blipFill>
        <p:spPr>
          <a:xfrm>
            <a:off x="1032891" y="1626612"/>
            <a:ext cx="1830913" cy="983045"/>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1"/>
          </a:solidFill>
          <a:ln w="3175" cap="flat" cmpd="sng" algn="ctr">
            <a:solidFill>
              <a:schemeClr val="accent1">
                <a:alpha val="20000"/>
              </a:schemeClr>
            </a:solidFill>
            <a:prstDash val="solid"/>
            <a:round/>
            <a:headEnd type="none" w="med" len="med"/>
            <a:tailEnd type="none" w="med" len="med"/>
          </a:ln>
        </p:spPr>
      </p:pic>
      <p:sp>
        <p:nvSpPr>
          <p:cNvPr id="8" name="矩形 36"/>
          <p:cNvSpPr/>
          <p:nvPr>
            <p:custDataLst>
              <p:tags r:id="rId10"/>
            </p:custDataLst>
          </p:nvPr>
        </p:nvSpPr>
        <p:spPr>
          <a:xfrm>
            <a:off x="3099435" y="2004060"/>
            <a:ext cx="8189595"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通信跳线架主要用于语音配线系统，它连接上级程控交换机与桌面终端的语音信息点，便于管理、维护和测试。</a:t>
            </a:r>
            <a:endParaRPr lang="zh-CN" altLang="en-US" sz="1600">
              <a:ln>
                <a:noFill/>
                <a:prstDash val="sysDot"/>
              </a:ln>
              <a:solidFill>
                <a:schemeClr val="tx1">
                  <a:lumMod val="85000"/>
                  <a:lumOff val="15000"/>
                </a:schemeClr>
              </a:solidFill>
              <a:latin typeface="+mn-ea"/>
              <a:cs typeface="+mn-ea"/>
              <a:sym typeface="+mn-ea"/>
            </a:endParaRPr>
          </a:p>
        </p:txBody>
      </p:sp>
      <p:sp>
        <p:nvSpPr>
          <p:cNvPr id="9" name="矩形 37"/>
          <p:cNvSpPr/>
          <p:nvPr>
            <p:custDataLst>
              <p:tags r:id="rId11"/>
            </p:custDataLst>
          </p:nvPr>
        </p:nvSpPr>
        <p:spPr>
          <a:xfrm>
            <a:off x="3099435" y="1668780"/>
            <a:ext cx="8399780"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1"/>
                </a:solidFill>
                <a:latin typeface="+mn-ea"/>
                <a:cs typeface="+mn-ea"/>
              </a:rPr>
              <a:t>通信跳线架的作用</a:t>
            </a:r>
            <a:endParaRPr lang="zh-CN" altLang="en-US" sz="2000" b="1">
              <a:solidFill>
                <a:schemeClr val="accent1"/>
              </a:solidFill>
              <a:latin typeface="+mn-ea"/>
              <a:cs typeface="+mn-ea"/>
            </a:endParaRPr>
          </a:p>
        </p:txBody>
      </p:sp>
      <p:sp>
        <p:nvSpPr>
          <p:cNvPr id="11" name="矩形 40"/>
          <p:cNvSpPr/>
          <p:nvPr>
            <p:custDataLst>
              <p:tags r:id="rId12"/>
            </p:custDataLst>
          </p:nvPr>
        </p:nvSpPr>
        <p:spPr>
          <a:xfrm>
            <a:off x="3099435" y="3202940"/>
            <a:ext cx="8188960"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安装通信跳线架包括取出设备、固定在机柜立柱上、理线、按标准压接线芯以及垂直压接连接模块等步骤。</a:t>
            </a:r>
            <a:endParaRPr lang="zh-CN" altLang="en-US" sz="1600">
              <a:ln>
                <a:noFill/>
                <a:prstDash val="sysDot"/>
              </a:ln>
              <a:solidFill>
                <a:schemeClr val="tx1">
                  <a:lumMod val="85000"/>
                  <a:lumOff val="15000"/>
                </a:schemeClr>
              </a:solidFill>
              <a:latin typeface="+mn-ea"/>
              <a:cs typeface="+mn-ea"/>
              <a:sym typeface="+mn-ea"/>
            </a:endParaRPr>
          </a:p>
        </p:txBody>
      </p:sp>
      <p:sp>
        <p:nvSpPr>
          <p:cNvPr id="13" name="矩形 41"/>
          <p:cNvSpPr/>
          <p:nvPr>
            <p:custDataLst>
              <p:tags r:id="rId13"/>
            </p:custDataLst>
          </p:nvPr>
        </p:nvSpPr>
        <p:spPr>
          <a:xfrm>
            <a:off x="3099435" y="2867025"/>
            <a:ext cx="8399780"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2"/>
                </a:solidFill>
                <a:latin typeface="+mn-ea"/>
                <a:cs typeface="+mn-ea"/>
              </a:rPr>
              <a:t>安装步骤概述</a:t>
            </a:r>
            <a:endParaRPr lang="zh-CN" altLang="en-US" sz="2000" b="1">
              <a:solidFill>
                <a:schemeClr val="accent2"/>
              </a:solidFill>
              <a:latin typeface="+mn-ea"/>
              <a:cs typeface="+mn-ea"/>
            </a:endParaRPr>
          </a:p>
        </p:txBody>
      </p:sp>
      <p:sp>
        <p:nvSpPr>
          <p:cNvPr id="14" name="矩形 44"/>
          <p:cNvSpPr/>
          <p:nvPr>
            <p:custDataLst>
              <p:tags r:id="rId14"/>
            </p:custDataLst>
          </p:nvPr>
        </p:nvSpPr>
        <p:spPr>
          <a:xfrm>
            <a:off x="3099435" y="4401820"/>
            <a:ext cx="8188960"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通过使用十字槽螺钉旋具将</a:t>
            </a:r>
            <a:r>
              <a:rPr lang="en-US" altLang="zh-CN" sz="1600">
                <a:ln>
                  <a:noFill/>
                  <a:prstDash val="sysDot"/>
                </a:ln>
                <a:solidFill>
                  <a:schemeClr val="tx1">
                    <a:lumMod val="85000"/>
                    <a:lumOff val="15000"/>
                  </a:schemeClr>
                </a:solidFill>
                <a:latin typeface="+mn-ea"/>
                <a:cs typeface="+mn-ea"/>
                <a:sym typeface="+mn-ea"/>
              </a:rPr>
              <a:t>110</a:t>
            </a:r>
            <a:r>
              <a:rPr lang="zh-CN" altLang="en-US" sz="1600">
                <a:ln>
                  <a:noFill/>
                  <a:prstDash val="sysDot"/>
                </a:ln>
                <a:solidFill>
                  <a:schemeClr val="tx1">
                    <a:lumMod val="85000"/>
                    <a:lumOff val="15000"/>
                  </a:schemeClr>
                </a:solidFill>
                <a:latin typeface="+mn-ea"/>
                <a:cs typeface="+mn-ea"/>
                <a:sym typeface="+mn-ea"/>
              </a:rPr>
              <a:t>型通信跳线架用螺钉直接固定在网络机柜的立柱上，确保其稳固。</a:t>
            </a:r>
            <a:endParaRPr lang="zh-CN" altLang="en-US" sz="1600">
              <a:ln>
                <a:noFill/>
                <a:prstDash val="sysDot"/>
              </a:ln>
              <a:solidFill>
                <a:schemeClr val="tx1">
                  <a:lumMod val="85000"/>
                  <a:lumOff val="15000"/>
                </a:schemeClr>
              </a:solidFill>
              <a:latin typeface="+mn-ea"/>
              <a:cs typeface="+mn-ea"/>
              <a:sym typeface="+mn-ea"/>
            </a:endParaRPr>
          </a:p>
        </p:txBody>
      </p:sp>
      <p:sp>
        <p:nvSpPr>
          <p:cNvPr id="15" name="矩形 45"/>
          <p:cNvSpPr/>
          <p:nvPr>
            <p:custDataLst>
              <p:tags r:id="rId15"/>
            </p:custDataLst>
          </p:nvPr>
        </p:nvSpPr>
        <p:spPr>
          <a:xfrm>
            <a:off x="3099435" y="4065905"/>
            <a:ext cx="8399780"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3"/>
                </a:solidFill>
                <a:latin typeface="+mn-ea"/>
                <a:cs typeface="+mn-ea"/>
              </a:rPr>
              <a:t>固定跳线架的方法</a:t>
            </a:r>
            <a:endParaRPr lang="zh-CN" altLang="en-US" sz="2000" b="1">
              <a:solidFill>
                <a:schemeClr val="accent3"/>
              </a:solidFill>
              <a:latin typeface="+mn-ea"/>
              <a:cs typeface="+mn-ea"/>
            </a:endParaRPr>
          </a:p>
        </p:txBody>
      </p:sp>
      <p:sp>
        <p:nvSpPr>
          <p:cNvPr id="16" name="矩形 48"/>
          <p:cNvSpPr/>
          <p:nvPr>
            <p:custDataLst>
              <p:tags r:id="rId16"/>
            </p:custDataLst>
          </p:nvPr>
        </p:nvSpPr>
        <p:spPr>
          <a:xfrm>
            <a:off x="3099435" y="5600700"/>
            <a:ext cx="8107680"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理线是将线芯按顺序压在跳线架下层模块端接口中，然后把连接模块用力垂直压接在跳线架上，完成下层端接。</a:t>
            </a:r>
            <a:endParaRPr lang="zh-CN" altLang="en-US" sz="1600">
              <a:ln>
                <a:noFill/>
                <a:prstDash val="sysDot"/>
              </a:ln>
              <a:solidFill>
                <a:schemeClr val="tx1">
                  <a:lumMod val="85000"/>
                  <a:lumOff val="15000"/>
                </a:schemeClr>
              </a:solidFill>
              <a:latin typeface="+mn-ea"/>
              <a:cs typeface="+mn-ea"/>
              <a:sym typeface="+mn-ea"/>
            </a:endParaRPr>
          </a:p>
        </p:txBody>
      </p:sp>
      <p:sp>
        <p:nvSpPr>
          <p:cNvPr id="17" name="矩形 49"/>
          <p:cNvSpPr/>
          <p:nvPr>
            <p:custDataLst>
              <p:tags r:id="rId17"/>
            </p:custDataLst>
          </p:nvPr>
        </p:nvSpPr>
        <p:spPr>
          <a:xfrm>
            <a:off x="3099435" y="5264785"/>
            <a:ext cx="8399780"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4"/>
                </a:solidFill>
                <a:latin typeface="+mn-ea"/>
                <a:cs typeface="+mn-ea"/>
              </a:rPr>
              <a:t>理线和端接过程</a:t>
            </a:r>
            <a:endParaRPr lang="zh-CN" altLang="en-US" sz="2000" b="1">
              <a:solidFill>
                <a:schemeClr val="accent4"/>
              </a:solidFill>
              <a:latin typeface="+mn-ea"/>
              <a:cs typeface="+mn-ea"/>
            </a:endParaRPr>
          </a:p>
        </p:txBody>
      </p:sp>
    </p:spTree>
    <p:custDataLst>
      <p:tags r:id="rId18"/>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custDataLst>
              <p:tags r:id="rId1"/>
            </p:custDataLst>
          </p:nvPr>
        </p:nvSpPr>
        <p:spPr>
          <a:xfrm>
            <a:off x="1751965" y="783590"/>
            <a:ext cx="7380605" cy="763270"/>
          </a:xfrm>
        </p:spPr>
        <p:txBody>
          <a:bodyPr/>
          <a:lstStyle/>
          <a:p>
            <a:r>
              <a:rPr lang="en-US" altLang="en-US" sz="3200">
                <a:solidFill>
                  <a:schemeClr val="accent2">
                    <a:lumMod val="75000"/>
                  </a:schemeClr>
                </a:solidFill>
              </a:rPr>
              <a:t>2. </a:t>
            </a:r>
            <a:r>
              <a:rPr lang="zh-CN" altLang="en-US" sz="3200">
                <a:solidFill>
                  <a:schemeClr val="accent2">
                    <a:lumMod val="75000"/>
                  </a:schemeClr>
                </a:solidFill>
              </a:rPr>
              <a:t>理线架安装</a:t>
            </a:r>
            <a:endParaRPr lang="zh-CN" altLang="en-US" sz="3200">
              <a:solidFill>
                <a:schemeClr val="accent2">
                  <a:lumMod val="75000"/>
                </a:schemeClr>
              </a:solidFill>
            </a:endParaRPr>
          </a:p>
        </p:txBody>
      </p:sp>
      <p:pic>
        <p:nvPicPr>
          <p:cNvPr id="129" name="图片 128" descr="/data/temp/42bcee48-96e4-11f0-8b1d-0e4a05dc4d3d.jpg@base@tag=imgScale&amp;m=1&amp;w=1537&amp;h=1903&amp;q=9542bcee48-96e4-11f0-8b1d-0e4a05dc4d3d"/>
          <p:cNvPicPr>
            <a:picLocks noChangeAspect="1"/>
          </p:cNvPicPr>
          <p:nvPr>
            <p:custDataLst>
              <p:tags r:id="rId2"/>
            </p:custDataLst>
          </p:nvPr>
        </p:nvPicPr>
        <p:blipFill rotWithShape="1">
          <a:blip r:embed="rId3"/>
          <a:srcRect t="13529" b="4058"/>
          <a:stretch>
            <a:fillRect/>
          </a:stretch>
        </p:blipFill>
        <p:spPr>
          <a:xfrm>
            <a:off x="6655720" y="1"/>
            <a:ext cx="5536279" cy="6857999"/>
          </a:xfrm>
          <a:custGeom>
            <a:avLst/>
            <a:gdLst>
              <a:gd name="connsiteX0" fmla="*/ 3428998 w 5536279"/>
              <a:gd name="connsiteY0" fmla="*/ 0 h 6857999"/>
              <a:gd name="connsiteX1" fmla="*/ 5536279 w 5536279"/>
              <a:gd name="connsiteY1" fmla="*/ 0 h 6857999"/>
              <a:gd name="connsiteX2" fmla="*/ 5536279 w 5536279"/>
              <a:gd name="connsiteY2" fmla="*/ 2704204 h 6857999"/>
              <a:gd name="connsiteX3" fmla="*/ 4811483 w 5536279"/>
              <a:gd name="connsiteY3" fmla="*/ 3429000 h 6857999"/>
              <a:gd name="connsiteX4" fmla="*/ 5536279 w 5536279"/>
              <a:gd name="connsiteY4" fmla="*/ 4153796 h 6857999"/>
              <a:gd name="connsiteX5" fmla="*/ 5536279 w 5536279"/>
              <a:gd name="connsiteY5" fmla="*/ 6857999 h 6857999"/>
              <a:gd name="connsiteX6" fmla="*/ 3428999 w 5536279"/>
              <a:gd name="connsiteY6" fmla="*/ 6857999 h 6857999"/>
              <a:gd name="connsiteX7" fmla="*/ 0 w 5536279"/>
              <a:gd name="connsiteY7" fmla="*/ 342900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36279" h="6857999">
                <a:moveTo>
                  <a:pt x="3428998" y="0"/>
                </a:moveTo>
                <a:lnTo>
                  <a:pt x="5536279" y="0"/>
                </a:lnTo>
                <a:lnTo>
                  <a:pt x="5536279" y="2704204"/>
                </a:lnTo>
                <a:lnTo>
                  <a:pt x="4811483" y="3429000"/>
                </a:lnTo>
                <a:lnTo>
                  <a:pt x="5536279" y="4153796"/>
                </a:lnTo>
                <a:lnTo>
                  <a:pt x="5536279" y="6857999"/>
                </a:lnTo>
                <a:lnTo>
                  <a:pt x="3428999" y="6857999"/>
                </a:lnTo>
                <a:lnTo>
                  <a:pt x="0" y="3429000"/>
                </a:lnTo>
                <a:close/>
              </a:path>
            </a:pathLst>
          </a:custGeom>
          <a:solidFill>
            <a:schemeClr val="accent1">
              <a:alpha val="0"/>
            </a:schemeClr>
          </a:solidFill>
          <a:ln w="9525">
            <a:solidFill>
              <a:schemeClr val="accent1">
                <a:alpha val="10000"/>
              </a:schemeClr>
            </a:solidFill>
          </a:ln>
        </p:spPr>
      </p:pic>
      <p:sp>
        <p:nvSpPr>
          <p:cNvPr id="6" name="边界"/>
          <p:cNvSpPr/>
          <p:nvPr>
            <p:custDataLst>
              <p:tags r:id="rId4"/>
            </p:custDataLst>
          </p:nvPr>
        </p:nvSpPr>
        <p:spPr>
          <a:xfrm>
            <a:off x="1066612" y="1709912"/>
            <a:ext cx="5173765" cy="4565310"/>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2400">
              <a:solidFill>
                <a:schemeClr val="lt1"/>
              </a:solidFill>
              <a:sym typeface="+mn-ea"/>
            </a:endParaRPr>
          </a:p>
        </p:txBody>
      </p:sp>
      <p:sp>
        <p:nvSpPr>
          <p:cNvPr id="13" name="正文"/>
          <p:cNvSpPr txBox="1"/>
          <p:nvPr>
            <p:custDataLst>
              <p:tags r:id="rId5"/>
            </p:custDataLst>
          </p:nvPr>
        </p:nvSpPr>
        <p:spPr>
          <a:xfrm>
            <a:off x="1066612" y="2152943"/>
            <a:ext cx="5174398" cy="889231"/>
          </a:xfrm>
          <a:prstGeom prst="rect">
            <a:avLst/>
          </a:prstGeom>
          <a:noFill/>
        </p:spPr>
        <p:txBody>
          <a:bodyPr wrap="square" lIns="0" tIns="0" rIns="0" bIns="0" rtlCol="0" anchor="t" anchorCtr="0">
            <a:noAutofit/>
          </a:bodyPr>
          <a:lstStyle/>
          <a:p>
            <a:pPr lvl="0" indent="0" algn="just" fontAlgn="auto">
              <a:lnSpc>
                <a:spcPct val="140000"/>
              </a:lnSpc>
              <a:buClrTx/>
              <a:buSzTx/>
              <a:buFontTx/>
            </a:pPr>
            <a:r>
              <a:rPr lang="zh-CN" altLang="en-US" sz="1600" kern="0" dirty="0">
                <a:ln>
                  <a:noFill/>
                  <a:prstDash val="sysDot"/>
                </a:ln>
                <a:solidFill>
                  <a:schemeClr val="tx1">
                    <a:lumMod val="85000"/>
                    <a:lumOff val="15000"/>
                  </a:schemeClr>
                </a:solidFill>
                <a:latin typeface="+mn-ea"/>
                <a:sym typeface="+mn-ea"/>
              </a:rPr>
              <a:t>理线架，又称理线环，用于管理和整理电缆，确保机柜内部的整洁和电缆的有序。</a:t>
            </a:r>
            <a:endParaRPr lang="zh-CN" altLang="en-US" sz="1600" kern="0" dirty="0">
              <a:ln>
                <a:noFill/>
                <a:prstDash val="sysDot"/>
              </a:ln>
              <a:solidFill>
                <a:schemeClr val="tx1">
                  <a:lumMod val="85000"/>
                  <a:lumOff val="15000"/>
                </a:schemeClr>
              </a:solidFill>
              <a:latin typeface="+mn-ea"/>
              <a:sym typeface="+mn-ea"/>
            </a:endParaRPr>
          </a:p>
        </p:txBody>
      </p:sp>
      <p:sp>
        <p:nvSpPr>
          <p:cNvPr id="14" name="标题"/>
          <p:cNvSpPr txBox="1"/>
          <p:nvPr>
            <p:custDataLst>
              <p:tags r:id="rId6"/>
            </p:custDataLst>
          </p:nvPr>
        </p:nvSpPr>
        <p:spPr>
          <a:xfrm>
            <a:off x="1607883" y="1774561"/>
            <a:ext cx="4654677" cy="355566"/>
          </a:xfrm>
          <a:prstGeom prst="rect">
            <a:avLst/>
          </a:prstGeom>
          <a:noFill/>
        </p:spPr>
        <p:txBody>
          <a:bodyPr wrap="square" lIns="0" tIns="0" rIns="0" bIns="71755" rtlCol="0" anchor="b" anchorCtr="0">
            <a:noAutofit/>
          </a:bodyPr>
          <a:lstStyle/>
          <a:p>
            <a:pPr indent="0" algn="l" fontAlgn="auto">
              <a:lnSpc>
                <a:spcPct val="120000"/>
              </a:lnSpc>
            </a:pPr>
            <a:r>
              <a:rPr lang="zh-CN" altLang="en-US" sz="2000" b="1" dirty="0">
                <a:solidFill>
                  <a:schemeClr val="tx1">
                    <a:lumMod val="85000"/>
                    <a:lumOff val="15000"/>
                  </a:schemeClr>
                </a:solidFill>
                <a:uFillTx/>
                <a:latin typeface="+mn-ea"/>
                <a:sym typeface="+mn-ea"/>
              </a:rPr>
              <a:t>理线架的定义和作用</a:t>
            </a:r>
            <a:endParaRPr lang="zh-CN" altLang="en-US" sz="2000" b="1" dirty="0">
              <a:solidFill>
                <a:schemeClr val="tx1">
                  <a:lumMod val="85000"/>
                  <a:lumOff val="15000"/>
                </a:schemeClr>
              </a:solidFill>
              <a:uFillTx/>
              <a:latin typeface="+mn-ea"/>
              <a:sym typeface="+mn-ea"/>
            </a:endParaRPr>
          </a:p>
        </p:txBody>
      </p:sp>
      <p:sp>
        <p:nvSpPr>
          <p:cNvPr id="30" name="圆角矩形 29"/>
          <p:cNvSpPr/>
          <p:nvPr>
            <p:custDataLst>
              <p:tags r:id="rId7"/>
            </p:custDataLst>
          </p:nvPr>
        </p:nvSpPr>
        <p:spPr>
          <a:xfrm>
            <a:off x="1067245" y="1711180"/>
            <a:ext cx="430989" cy="430989"/>
          </a:xfrm>
          <a:prstGeom prst="roundRect">
            <a:avLst>
              <a:gd name="adj" fmla="val 10363"/>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solidFill>
                <a:srgbClr val="FFFFFF"/>
              </a:solidFill>
              <a:latin typeface="+mn-ea"/>
              <a:cs typeface="微软雅黑" panose="020B0503020204020204" charset="-122"/>
              <a:sym typeface="+mn-ea"/>
            </a:endParaRPr>
          </a:p>
        </p:txBody>
      </p:sp>
      <p:sp>
        <p:nvSpPr>
          <p:cNvPr id="40" name="正文"/>
          <p:cNvSpPr txBox="1"/>
          <p:nvPr>
            <p:custDataLst>
              <p:tags r:id="rId8"/>
            </p:custDataLst>
          </p:nvPr>
        </p:nvSpPr>
        <p:spPr>
          <a:xfrm>
            <a:off x="1066612" y="3772319"/>
            <a:ext cx="5174398" cy="889231"/>
          </a:xfrm>
          <a:prstGeom prst="rect">
            <a:avLst/>
          </a:prstGeom>
          <a:noFill/>
        </p:spPr>
        <p:txBody>
          <a:bodyPr wrap="square" lIns="0" tIns="0" rIns="0" bIns="0" rtlCol="0" anchor="t" anchorCtr="0">
            <a:noAutofit/>
          </a:bodyPr>
          <a:lstStyle/>
          <a:p>
            <a:pPr lvl="0" indent="0" algn="just" fontAlgn="auto">
              <a:lnSpc>
                <a:spcPct val="140000"/>
              </a:lnSpc>
              <a:buClrTx/>
              <a:buSzTx/>
              <a:buFontTx/>
            </a:pPr>
            <a:r>
              <a:rPr lang="zh-CN" altLang="en-US" sz="1600" kern="0" dirty="0">
                <a:ln>
                  <a:noFill/>
                  <a:prstDash val="sysDot"/>
                </a:ln>
                <a:solidFill>
                  <a:schemeClr val="tx1">
                    <a:lumMod val="85000"/>
                    <a:lumOff val="15000"/>
                  </a:schemeClr>
                </a:solidFill>
                <a:latin typeface="+mn-ea"/>
                <a:sym typeface="+mn-ea"/>
              </a:rPr>
              <a:t>理线架的安装包括取出配件和螺钉包，然后将理线架安装在网络机柜立柱上的合适位置，注意设备间至少留</a:t>
            </a:r>
            <a:r>
              <a:rPr lang="en-US" altLang="zh-CN" sz="1600" kern="0" dirty="0">
                <a:ln>
                  <a:noFill/>
                  <a:prstDash val="sysDot"/>
                </a:ln>
                <a:solidFill>
                  <a:schemeClr val="tx1">
                    <a:lumMod val="85000"/>
                    <a:lumOff val="15000"/>
                  </a:schemeClr>
                </a:solidFill>
                <a:latin typeface="+mn-ea"/>
                <a:sym typeface="+mn-ea"/>
              </a:rPr>
              <a:t>1U</a:t>
            </a:r>
            <a:r>
              <a:rPr lang="zh-CN" altLang="en-US" sz="1600" kern="0" dirty="0">
                <a:ln>
                  <a:noFill/>
                  <a:prstDash val="sysDot"/>
                </a:ln>
                <a:solidFill>
                  <a:schemeClr val="tx1">
                    <a:lumMod val="85000"/>
                    <a:lumOff val="15000"/>
                  </a:schemeClr>
                </a:solidFill>
                <a:latin typeface="+mn-ea"/>
                <a:sym typeface="+mn-ea"/>
              </a:rPr>
              <a:t>空间以便散热。</a:t>
            </a:r>
            <a:endParaRPr lang="zh-CN" altLang="en-US" sz="1600" kern="0" dirty="0">
              <a:ln>
                <a:noFill/>
                <a:prstDash val="sysDot"/>
              </a:ln>
              <a:solidFill>
                <a:schemeClr val="tx1">
                  <a:lumMod val="85000"/>
                  <a:lumOff val="15000"/>
                </a:schemeClr>
              </a:solidFill>
              <a:latin typeface="+mn-ea"/>
              <a:sym typeface="+mn-ea"/>
            </a:endParaRPr>
          </a:p>
        </p:txBody>
      </p:sp>
      <p:sp>
        <p:nvSpPr>
          <p:cNvPr id="41" name="标题"/>
          <p:cNvSpPr txBox="1"/>
          <p:nvPr>
            <p:custDataLst>
              <p:tags r:id="rId9"/>
            </p:custDataLst>
          </p:nvPr>
        </p:nvSpPr>
        <p:spPr>
          <a:xfrm>
            <a:off x="1607883" y="3393937"/>
            <a:ext cx="4654677" cy="355566"/>
          </a:xfrm>
          <a:prstGeom prst="rect">
            <a:avLst/>
          </a:prstGeom>
          <a:noFill/>
        </p:spPr>
        <p:txBody>
          <a:bodyPr wrap="square" lIns="0" tIns="0" rIns="0" bIns="71755" rtlCol="0" anchor="b" anchorCtr="0">
            <a:noAutofit/>
          </a:bodyPr>
          <a:lstStyle/>
          <a:p>
            <a:pPr indent="0" algn="l" fontAlgn="auto">
              <a:lnSpc>
                <a:spcPct val="120000"/>
              </a:lnSpc>
            </a:pPr>
            <a:r>
              <a:rPr lang="zh-CN" altLang="en-US" sz="2000" b="1" dirty="0">
                <a:solidFill>
                  <a:schemeClr val="tx1">
                    <a:lumMod val="85000"/>
                    <a:lumOff val="15000"/>
                  </a:schemeClr>
                </a:solidFill>
                <a:uFillTx/>
                <a:latin typeface="+mn-ea"/>
                <a:sym typeface="+mn-ea"/>
              </a:rPr>
              <a:t>安装步骤和注意事项</a:t>
            </a:r>
            <a:endParaRPr lang="zh-CN" altLang="en-US" sz="2000" b="1" dirty="0">
              <a:solidFill>
                <a:schemeClr val="tx1">
                  <a:lumMod val="85000"/>
                  <a:lumOff val="15000"/>
                </a:schemeClr>
              </a:solidFill>
              <a:uFillTx/>
              <a:latin typeface="+mn-ea"/>
              <a:sym typeface="+mn-ea"/>
            </a:endParaRPr>
          </a:p>
        </p:txBody>
      </p:sp>
      <p:sp>
        <p:nvSpPr>
          <p:cNvPr id="42" name="圆角矩形 41"/>
          <p:cNvSpPr/>
          <p:nvPr>
            <p:custDataLst>
              <p:tags r:id="rId10"/>
            </p:custDataLst>
          </p:nvPr>
        </p:nvSpPr>
        <p:spPr>
          <a:xfrm>
            <a:off x="1067245" y="3330556"/>
            <a:ext cx="430989" cy="430989"/>
          </a:xfrm>
          <a:prstGeom prst="roundRect">
            <a:avLst>
              <a:gd name="adj" fmla="val 10363"/>
            </a:avLst>
          </a:prstGeom>
          <a:solidFill>
            <a:schemeClr val="accent2"/>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solidFill>
                <a:srgbClr val="FFFFFF"/>
              </a:solidFill>
              <a:latin typeface="+mn-ea"/>
              <a:cs typeface="微软雅黑" panose="020B0503020204020204" charset="-122"/>
              <a:sym typeface="+mn-ea"/>
            </a:endParaRPr>
          </a:p>
        </p:txBody>
      </p:sp>
      <p:sp>
        <p:nvSpPr>
          <p:cNvPr id="15" name="正文"/>
          <p:cNvSpPr txBox="1"/>
          <p:nvPr>
            <p:custDataLst>
              <p:tags r:id="rId11"/>
            </p:custDataLst>
          </p:nvPr>
        </p:nvSpPr>
        <p:spPr>
          <a:xfrm>
            <a:off x="1066612" y="5391696"/>
            <a:ext cx="5174398" cy="889231"/>
          </a:xfrm>
          <a:prstGeom prst="rect">
            <a:avLst/>
          </a:prstGeom>
          <a:noFill/>
        </p:spPr>
        <p:txBody>
          <a:bodyPr wrap="square" lIns="0" tIns="0" rIns="0" bIns="0" rtlCol="0" anchor="t" anchorCtr="0">
            <a:noAutofit/>
          </a:bodyPr>
          <a:lstStyle/>
          <a:p>
            <a:pPr lvl="0" indent="0" algn="just" fontAlgn="auto">
              <a:lnSpc>
                <a:spcPct val="140000"/>
              </a:lnSpc>
              <a:buClrTx/>
              <a:buSzTx/>
              <a:buFontTx/>
            </a:pPr>
            <a:r>
              <a:rPr lang="zh-CN" altLang="en-US" sz="1600" kern="0" dirty="0">
                <a:ln>
                  <a:noFill/>
                  <a:prstDash val="sysDot"/>
                </a:ln>
                <a:solidFill>
                  <a:schemeClr val="tx1">
                    <a:lumMod val="85000"/>
                    <a:lumOff val="15000"/>
                  </a:schemeClr>
                </a:solidFill>
                <a:latin typeface="+mn-ea"/>
                <a:sym typeface="+mn-ea"/>
              </a:rPr>
              <a:t>在机柜内安装设备时，设备之间至少应留出</a:t>
            </a:r>
            <a:r>
              <a:rPr lang="en-US" altLang="zh-CN" sz="1600" kern="0" dirty="0">
                <a:ln>
                  <a:noFill/>
                  <a:prstDash val="sysDot"/>
                </a:ln>
                <a:solidFill>
                  <a:schemeClr val="tx1">
                    <a:lumMod val="85000"/>
                    <a:lumOff val="15000"/>
                  </a:schemeClr>
                </a:solidFill>
                <a:latin typeface="+mn-ea"/>
                <a:sym typeface="+mn-ea"/>
              </a:rPr>
              <a:t>1U</a:t>
            </a:r>
            <a:r>
              <a:rPr lang="zh-CN" altLang="en-US" sz="1600" kern="0" dirty="0">
                <a:ln>
                  <a:noFill/>
                  <a:prstDash val="sysDot"/>
                </a:ln>
                <a:solidFill>
                  <a:schemeClr val="tx1">
                    <a:lumMod val="85000"/>
                    <a:lumOff val="15000"/>
                  </a:schemeClr>
                </a:solidFill>
                <a:latin typeface="+mn-ea"/>
                <a:sym typeface="+mn-ea"/>
              </a:rPr>
              <a:t>的空间，以保证设备的散热和维护的便利性。</a:t>
            </a:r>
            <a:endParaRPr lang="zh-CN" altLang="en-US" sz="1600" kern="0" dirty="0">
              <a:ln>
                <a:noFill/>
                <a:prstDash val="sysDot"/>
              </a:ln>
              <a:solidFill>
                <a:schemeClr val="tx1">
                  <a:lumMod val="85000"/>
                  <a:lumOff val="15000"/>
                </a:schemeClr>
              </a:solidFill>
              <a:latin typeface="+mn-ea"/>
              <a:sym typeface="+mn-ea"/>
            </a:endParaRPr>
          </a:p>
        </p:txBody>
      </p:sp>
      <p:sp>
        <p:nvSpPr>
          <p:cNvPr id="16" name="标题"/>
          <p:cNvSpPr txBox="1"/>
          <p:nvPr>
            <p:custDataLst>
              <p:tags r:id="rId12"/>
            </p:custDataLst>
          </p:nvPr>
        </p:nvSpPr>
        <p:spPr>
          <a:xfrm>
            <a:off x="1607883" y="5013313"/>
            <a:ext cx="4654677" cy="355566"/>
          </a:xfrm>
          <a:prstGeom prst="rect">
            <a:avLst/>
          </a:prstGeom>
          <a:noFill/>
        </p:spPr>
        <p:txBody>
          <a:bodyPr wrap="square" lIns="0" tIns="0" rIns="0" bIns="71755" rtlCol="0" anchor="b" anchorCtr="0">
            <a:noAutofit/>
          </a:bodyPr>
          <a:lstStyle/>
          <a:p>
            <a:pPr indent="0" algn="l" fontAlgn="auto">
              <a:lnSpc>
                <a:spcPct val="120000"/>
              </a:lnSpc>
            </a:pPr>
            <a:r>
              <a:rPr lang="zh-CN" altLang="en-US" sz="2000" b="1" dirty="0">
                <a:solidFill>
                  <a:schemeClr val="tx1">
                    <a:lumMod val="85000"/>
                    <a:lumOff val="15000"/>
                  </a:schemeClr>
                </a:solidFill>
                <a:uFillTx/>
                <a:latin typeface="+mn-ea"/>
                <a:sym typeface="+mn-ea"/>
              </a:rPr>
              <a:t>机柜内设备安装距离要求</a:t>
            </a:r>
            <a:endParaRPr lang="zh-CN" altLang="en-US" sz="2000" b="1" dirty="0">
              <a:solidFill>
                <a:schemeClr val="tx1">
                  <a:lumMod val="85000"/>
                  <a:lumOff val="15000"/>
                </a:schemeClr>
              </a:solidFill>
              <a:uFillTx/>
              <a:latin typeface="+mn-ea"/>
              <a:sym typeface="+mn-ea"/>
            </a:endParaRPr>
          </a:p>
        </p:txBody>
      </p:sp>
      <p:sp>
        <p:nvSpPr>
          <p:cNvPr id="46" name="圆角矩形 45"/>
          <p:cNvSpPr/>
          <p:nvPr>
            <p:custDataLst>
              <p:tags r:id="rId13"/>
            </p:custDataLst>
          </p:nvPr>
        </p:nvSpPr>
        <p:spPr>
          <a:xfrm>
            <a:off x="1067245" y="4949932"/>
            <a:ext cx="430989" cy="430989"/>
          </a:xfrm>
          <a:prstGeom prst="roundRect">
            <a:avLst>
              <a:gd name="adj" fmla="val 10363"/>
            </a:avLst>
          </a:prstGeom>
          <a:solidFill>
            <a:schemeClr val="accent3"/>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solidFill>
                <a:srgbClr val="FFFFFF"/>
              </a:solidFill>
              <a:latin typeface="+mn-ea"/>
              <a:cs typeface="微软雅黑" panose="020B0503020204020204" charset="-122"/>
              <a:sym typeface="+mn-ea"/>
            </a:endParaRPr>
          </a:p>
        </p:txBody>
      </p:sp>
      <p:pic>
        <p:nvPicPr>
          <p:cNvPr id="17" name="图片 3" descr="32313538333935363b32313538333934333bb6d4bbb0"/>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1147739" y="1791673"/>
            <a:ext cx="269493" cy="269493"/>
          </a:xfrm>
          <a:prstGeom prst="rect">
            <a:avLst/>
          </a:prstGeom>
        </p:spPr>
      </p:pic>
      <p:pic>
        <p:nvPicPr>
          <p:cNvPr id="18" name="图片 4" descr="32313538333935363b32313538333935323bd3cabcfe"/>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1147739" y="5030426"/>
            <a:ext cx="269493" cy="269493"/>
          </a:xfrm>
          <a:prstGeom prst="rect">
            <a:avLst/>
          </a:prstGeom>
        </p:spPr>
      </p:pic>
      <p:pic>
        <p:nvPicPr>
          <p:cNvPr id="19" name="图片 7" descr="32313538333935363b32313538333934373bcec4bcfebcd0"/>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1147739" y="3411050"/>
            <a:ext cx="269493" cy="269493"/>
          </a:xfrm>
          <a:prstGeom prst="rect">
            <a:avLst/>
          </a:prstGeom>
        </p:spPr>
      </p:pic>
    </p:spTree>
    <p:custDataLst>
      <p:tags r:id="rId23"/>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863725" y="831215"/>
            <a:ext cx="9632315" cy="628015"/>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en-US" sz="3200">
                <a:solidFill>
                  <a:schemeClr val="accent2">
                    <a:lumMod val="75000"/>
                  </a:schemeClr>
                </a:solidFill>
              </a:rPr>
              <a:t>3. </a:t>
            </a:r>
            <a:r>
              <a:rPr lang="zh-CN" altLang="en-US" sz="3200">
                <a:solidFill>
                  <a:schemeClr val="accent2">
                    <a:lumMod val="75000"/>
                  </a:schemeClr>
                </a:solidFill>
              </a:rPr>
              <a:t>编号和标记</a:t>
            </a:r>
            <a:endParaRPr lang="zh-CN" altLang="en-US" sz="3200">
              <a:solidFill>
                <a:schemeClr val="accent2">
                  <a:lumMod val="75000"/>
                </a:schemeClr>
              </a:solidFill>
            </a:endParaRPr>
          </a:p>
        </p:txBody>
      </p:sp>
      <p:sp>
        <p:nvSpPr>
          <p:cNvPr id="2" name="矩形 5"/>
          <p:cNvSpPr/>
          <p:nvPr>
            <p:custDataLst>
              <p:tags r:id="rId2"/>
            </p:custDataLst>
          </p:nvPr>
        </p:nvSpPr>
        <p:spPr>
          <a:xfrm>
            <a:off x="1770380" y="3432810"/>
            <a:ext cx="2378710" cy="482600"/>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1"/>
                </a:solidFill>
                <a:latin typeface="+mn-ea"/>
                <a:cs typeface="+mn-ea"/>
              </a:rPr>
              <a:t>电缆标记的重要性</a:t>
            </a:r>
            <a:endParaRPr lang="zh-CN" altLang="en-US" b="1">
              <a:solidFill>
                <a:schemeClr val="accent1"/>
              </a:solidFill>
              <a:latin typeface="+mn-ea"/>
              <a:cs typeface="+mn-ea"/>
            </a:endParaRPr>
          </a:p>
        </p:txBody>
      </p:sp>
      <p:sp>
        <p:nvSpPr>
          <p:cNvPr id="3" name="矩形 8"/>
          <p:cNvSpPr/>
          <p:nvPr>
            <p:custDataLst>
              <p:tags r:id="rId3"/>
            </p:custDataLst>
          </p:nvPr>
        </p:nvSpPr>
        <p:spPr>
          <a:xfrm>
            <a:off x="1980295" y="3919274"/>
            <a:ext cx="2168323" cy="1563036"/>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电缆标记用于标明电缆的来源和去处，确保电缆两端都有明确的标识，如“</a:t>
            </a:r>
            <a:r>
              <a:rPr lang="en-US" altLang="zh-CN" sz="1600" dirty="0">
                <a:ln>
                  <a:noFill/>
                  <a:prstDash val="sysDot"/>
                </a:ln>
                <a:solidFill>
                  <a:schemeClr val="tx1">
                    <a:lumMod val="85000"/>
                    <a:lumOff val="15000"/>
                  </a:schemeClr>
                </a:solidFill>
                <a:latin typeface="+mn-ea"/>
                <a:cs typeface="+mn-ea"/>
                <a:sym typeface="+mn-ea"/>
              </a:rPr>
              <a:t>311-D1</a:t>
            </a:r>
            <a:r>
              <a:rPr lang="zh-CN" altLang="en-US" sz="1600" dirty="0">
                <a:ln>
                  <a:noFill/>
                  <a:prstDash val="sysDot"/>
                </a:ln>
                <a:solidFill>
                  <a:schemeClr val="tx1">
                    <a:lumMod val="85000"/>
                    <a:lumOff val="15000"/>
                  </a:schemeClr>
                </a:solidFill>
                <a:latin typeface="+mn-ea"/>
                <a:cs typeface="+mn-ea"/>
                <a:sym typeface="+mn-ea"/>
              </a:rPr>
              <a:t>”，便于识别和管理。</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data/temp/433dbdc8-96e4-11f0-9ded-0607832e88b6.jpg@base@tag=imgScale&amp;m=1&amp;w=485&amp;h=753&amp;q=95433dbdc8-96e4-11f0-9ded-0607832e88b6"/>
          <p:cNvPicPr>
            <a:picLocks noChangeAspect="1"/>
          </p:cNvPicPr>
          <p:nvPr>
            <p:custDataLst>
              <p:tags r:id="rId4"/>
            </p:custDataLst>
          </p:nvPr>
        </p:nvPicPr>
        <p:blipFill>
          <a:blip r:embed="rId5"/>
          <a:srcRect l="1824" r="1824"/>
          <a:stretch>
            <a:fillRect/>
          </a:stretch>
        </p:blipFill>
        <p:spPr>
          <a:xfrm>
            <a:off x="2377440" y="1405890"/>
            <a:ext cx="1198880" cy="1862455"/>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2065655" y="2118360"/>
            <a:ext cx="430530" cy="425450"/>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1"/>
                </a:solidFill>
                <a:latin typeface="+mn-ea"/>
                <a:cs typeface="+mn-ea"/>
                <a:sym typeface="+mn-ea"/>
              </a:rPr>
              <a:t>01</a:t>
            </a:r>
            <a:endParaRPr lang="en-US" altLang="zh-CN" sz="1600" b="1" dirty="0">
              <a:solidFill>
                <a:schemeClr val="accent1"/>
              </a:solidFill>
              <a:latin typeface="+mn-ea"/>
              <a:cs typeface="+mn-ea"/>
              <a:sym typeface="+mn-ea"/>
            </a:endParaRPr>
          </a:p>
        </p:txBody>
      </p:sp>
      <p:pic>
        <p:nvPicPr>
          <p:cNvPr id="18" name="图片 2" descr="/data/temp/433dbc7a-96e4-11f0-9ded-0607832e88b6.jpg@base@tag=imgScale&amp;m=1&amp;w=485&amp;h=753&amp;q=95433dbc7a-96e4-11f0-9ded-0607832e88b6"/>
          <p:cNvPicPr>
            <a:picLocks noChangeAspect="1"/>
          </p:cNvPicPr>
          <p:nvPr>
            <p:custDataLst>
              <p:tags r:id="rId7"/>
            </p:custDataLst>
          </p:nvPr>
        </p:nvPicPr>
        <p:blipFill>
          <a:blip r:embed="rId8"/>
          <a:srcRect l="1691" r="1691"/>
          <a:stretch>
            <a:fillRect/>
          </a:stretch>
        </p:blipFill>
        <p:spPr>
          <a:xfrm>
            <a:off x="5280660" y="1405890"/>
            <a:ext cx="1198880" cy="1862455"/>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9"/>
            </p:custDataLst>
          </p:nvPr>
        </p:nvSpPr>
        <p:spPr>
          <a:xfrm>
            <a:off x="4966970" y="2118360"/>
            <a:ext cx="430530" cy="425450"/>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2"/>
                </a:solidFill>
                <a:latin typeface="+mn-ea"/>
                <a:cs typeface="+mn-ea"/>
                <a:sym typeface="+mn-ea"/>
              </a:rPr>
              <a:t>02</a:t>
            </a:r>
            <a:endParaRPr lang="en-US" altLang="zh-CN" sz="1600" b="1" dirty="0">
              <a:solidFill>
                <a:schemeClr val="accent2"/>
              </a:solidFill>
              <a:latin typeface="+mn-ea"/>
              <a:cs typeface="+mn-ea"/>
              <a:sym typeface="+mn-ea"/>
            </a:endParaRPr>
          </a:p>
        </p:txBody>
      </p:sp>
      <p:sp>
        <p:nvSpPr>
          <p:cNvPr id="20" name="矩形 11"/>
          <p:cNvSpPr/>
          <p:nvPr>
            <p:custDataLst>
              <p:tags r:id="rId10"/>
            </p:custDataLst>
          </p:nvPr>
        </p:nvSpPr>
        <p:spPr>
          <a:xfrm>
            <a:off x="4442460" y="3429000"/>
            <a:ext cx="2616835" cy="482600"/>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2"/>
                </a:solidFill>
                <a:latin typeface="+mn-ea"/>
                <a:cs typeface="+mn-ea"/>
              </a:rPr>
              <a:t>场标记和插入标记的使用</a:t>
            </a:r>
            <a:endParaRPr lang="zh-CN" altLang="en-US" b="1">
              <a:solidFill>
                <a:schemeClr val="accent2"/>
              </a:solidFill>
              <a:latin typeface="+mn-ea"/>
              <a:cs typeface="+mn-ea"/>
            </a:endParaRPr>
          </a:p>
        </p:txBody>
      </p:sp>
      <p:sp>
        <p:nvSpPr>
          <p:cNvPr id="21" name="矩形 12"/>
          <p:cNvSpPr/>
          <p:nvPr>
            <p:custDataLst>
              <p:tags r:id="rId11"/>
            </p:custDataLst>
          </p:nvPr>
        </p:nvSpPr>
        <p:spPr>
          <a:xfrm>
            <a:off x="4891049" y="3915462"/>
            <a:ext cx="2168322" cy="1563036"/>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场标记用于设备间、配线间等管理器材上，以区分不同区域的缆线。插入标记通常用于配线架上，用彩色标签指明电缆来源。</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data/temp/433dbf35-96e4-11f0-9ded-0607832e88b6.jpg@base@tag=imgScale&amp;m=1&amp;w=485&amp;h=753&amp;q=95433dbf35-96e4-11f0-9ded-0607832e88b6"/>
          <p:cNvPicPr>
            <a:picLocks noChangeAspect="1"/>
          </p:cNvPicPr>
          <p:nvPr>
            <p:custDataLst>
              <p:tags r:id="rId12"/>
            </p:custDataLst>
          </p:nvPr>
        </p:nvPicPr>
        <p:blipFill>
          <a:blip r:embed="rId13"/>
          <a:srcRect l="1691" r="1691"/>
          <a:stretch>
            <a:fillRect/>
          </a:stretch>
        </p:blipFill>
        <p:spPr>
          <a:xfrm>
            <a:off x="8183245" y="1409700"/>
            <a:ext cx="1198880" cy="1862455"/>
          </a:xfrm>
          <a:prstGeom prst="roundRect">
            <a:avLst>
              <a:gd name="adj" fmla="val 50000"/>
            </a:avLst>
          </a:prstGeom>
          <a:solidFill>
            <a:schemeClr val="accent3"/>
          </a:solidFill>
          <a:ln>
            <a:solidFill>
              <a:schemeClr val="accent3">
                <a:alpha val="20000"/>
              </a:schemeClr>
            </a:solidFill>
          </a:ln>
        </p:spPr>
      </p:pic>
      <p:sp>
        <p:nvSpPr>
          <p:cNvPr id="28" name="椭圆 10"/>
          <p:cNvSpPr/>
          <p:nvPr>
            <p:custDataLst>
              <p:tags r:id="rId14"/>
            </p:custDataLst>
          </p:nvPr>
        </p:nvSpPr>
        <p:spPr>
          <a:xfrm>
            <a:off x="7862570" y="2108835"/>
            <a:ext cx="430530" cy="425450"/>
          </a:xfrm>
          <a:prstGeom prst="ellipse">
            <a:avLst/>
          </a:prstGeom>
          <a:solidFill>
            <a:srgbClr val="FFFFFF"/>
          </a:solidFill>
          <a:ln>
            <a:solidFill>
              <a:schemeClr val="accent3"/>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3"/>
                </a:solidFill>
                <a:latin typeface="+mn-ea"/>
                <a:cs typeface="+mn-ea"/>
                <a:sym typeface="+mn-ea"/>
              </a:rPr>
              <a:t>03</a:t>
            </a:r>
            <a:endParaRPr lang="en-US" altLang="zh-CN" sz="1600" b="1" dirty="0">
              <a:solidFill>
                <a:schemeClr val="accent3"/>
              </a:solidFill>
              <a:latin typeface="+mn-ea"/>
              <a:cs typeface="+mn-ea"/>
              <a:sym typeface="+mn-ea"/>
            </a:endParaRPr>
          </a:p>
        </p:txBody>
      </p:sp>
      <p:sp>
        <p:nvSpPr>
          <p:cNvPr id="29" name="矩形 13"/>
          <p:cNvSpPr/>
          <p:nvPr>
            <p:custDataLst>
              <p:tags r:id="rId15"/>
            </p:custDataLst>
          </p:nvPr>
        </p:nvSpPr>
        <p:spPr>
          <a:xfrm>
            <a:off x="7590790" y="3429000"/>
            <a:ext cx="2378710" cy="482600"/>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3"/>
                </a:solidFill>
                <a:latin typeface="+mn-ea"/>
                <a:cs typeface="+mn-ea"/>
              </a:rPr>
              <a:t>色标规定和管理方便性</a:t>
            </a:r>
            <a:endParaRPr lang="zh-CN" altLang="en-US" b="1">
              <a:solidFill>
                <a:schemeClr val="accent3"/>
              </a:solidFill>
              <a:latin typeface="+mn-ea"/>
              <a:cs typeface="+mn-ea"/>
            </a:endParaRPr>
          </a:p>
        </p:txBody>
      </p:sp>
      <p:sp>
        <p:nvSpPr>
          <p:cNvPr id="30" name="矩形 14"/>
          <p:cNvSpPr/>
          <p:nvPr>
            <p:custDataLst>
              <p:tags r:id="rId16"/>
            </p:custDataLst>
          </p:nvPr>
        </p:nvSpPr>
        <p:spPr>
          <a:xfrm>
            <a:off x="7801167" y="3915462"/>
            <a:ext cx="2168322" cy="1563036"/>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插入标记的色标有统一规定，不同颜色的标签可帮助区分各个区域的电缆，极大地方便了线路管理工作。</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51770" y="2357720"/>
            <a:ext cx="6425536" cy="101473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6000" b="0" i="0" u="none" strike="noStrike" kern="1200" cap="none" spc="0" normalizeH="0" baseline="0" noProof="0">
                <a:ln>
                  <a:noFill/>
                </a:ln>
                <a:solidFill>
                  <a:srgbClr val="2374C4"/>
                </a:solidFill>
                <a:effectLst/>
                <a:uLnTx/>
                <a:uFillTx/>
                <a:latin typeface="汉仪雅酷黑 85W"/>
                <a:ea typeface="汉仪雅酷黑 85W"/>
                <a:cs typeface="思源黑体 CN Light" panose="020B0300000000000000" charset="-122"/>
                <a:sym typeface="思源宋体 CN" panose="02020400000000000000" pitchFamily="18" charset="-122"/>
              </a:rPr>
              <a:t>感谢聆听</a:t>
            </a:r>
            <a:endParaRPr kumimoji="0" lang="zh-CN" altLang="en-US" sz="6000" b="0" i="0" u="none" strike="noStrike" kern="1200" cap="none" spc="0" normalizeH="0" baseline="0" noProof="0" dirty="0">
              <a:ln>
                <a:noFill/>
              </a:ln>
              <a:solidFill>
                <a:srgbClr val="2374C4"/>
              </a:solidFill>
              <a:effectLst/>
              <a:uLnTx/>
              <a:uFillTx/>
              <a:latin typeface="汉仪雅酷黑 85W"/>
              <a:ea typeface="汉仪雅酷黑 85W"/>
              <a:cs typeface="思源黑体 CN Light" panose="020B0300000000000000" charset="-122"/>
              <a:sym typeface="思源宋体 CN" panose="020204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619462" y="610392"/>
            <a:ext cx="10580901" cy="3154045"/>
            <a:chOff x="946487" y="525937"/>
            <a:chExt cx="10580901" cy="3154045"/>
          </a:xfrm>
        </p:grpSpPr>
        <p:sp>
          <p:nvSpPr>
            <p:cNvPr id="17" name="文本框 16"/>
            <p:cNvSpPr txBox="1"/>
            <p:nvPr/>
          </p:nvSpPr>
          <p:spPr>
            <a:xfrm>
              <a:off x="946487" y="2850037"/>
              <a:ext cx="6053455" cy="82994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4800" b="0" i="0" u="none" strike="noStrike" kern="1200" cap="none" spc="0" normalizeH="0" baseline="0" noProof="0">
                  <a:ln>
                    <a:noFill/>
                  </a:ln>
                  <a:solidFill>
                    <a:srgbClr val="2374C4"/>
                  </a:solidFill>
                  <a:effectLst/>
                  <a:uLnTx/>
                  <a:uFillTx/>
                  <a:latin typeface="汉仪雅酷黑 85W"/>
                  <a:ea typeface="汉仪雅酷黑 85W"/>
                  <a:cs typeface="+mn-cs"/>
                </a:rPr>
                <a:t>PVC </a:t>
              </a:r>
              <a:r>
                <a:rPr kumimoji="0" lang="zh-CN" altLang="en-US" sz="4800" b="0" i="0" u="none" strike="noStrike" kern="1200" cap="none" spc="0" normalizeH="0" baseline="0" noProof="0">
                  <a:ln>
                    <a:noFill/>
                  </a:ln>
                  <a:solidFill>
                    <a:srgbClr val="2374C4"/>
                  </a:solidFill>
                  <a:effectLst/>
                  <a:uLnTx/>
                  <a:uFillTx/>
                  <a:latin typeface="汉仪雅酷黑 85W"/>
                  <a:ea typeface="汉仪雅酷黑 85W"/>
                  <a:cs typeface="+mn-cs"/>
                </a:rPr>
                <a:t>线管安装</a:t>
              </a:r>
              <a:endParaRPr kumimoji="0" lang="zh-CN" altLang="en-US" sz="4800" b="0" i="0" u="none" strike="noStrike" kern="1200" cap="none" spc="0" normalizeH="0" baseline="0" noProof="0">
                <a:ln>
                  <a:noFill/>
                </a:ln>
                <a:solidFill>
                  <a:srgbClr val="2374C4"/>
                </a:solidFill>
                <a:effectLst/>
                <a:uLnTx/>
                <a:uFillTx/>
                <a:latin typeface="汉仪雅酷黑 85W"/>
                <a:ea typeface="汉仪雅酷黑 85W"/>
                <a:cs typeface="+mn-cs"/>
              </a:endParaRPr>
            </a:p>
          </p:txBody>
        </p:sp>
        <p:sp>
          <p:nvSpPr>
            <p:cNvPr id="18" name="矩形: 圆角 17"/>
            <p:cNvSpPr/>
            <p:nvPr/>
          </p:nvSpPr>
          <p:spPr>
            <a:xfrm>
              <a:off x="2960844" y="1899591"/>
              <a:ext cx="2340000" cy="576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rPr>
                <a:t>任务</a:t>
              </a:r>
              <a:r>
                <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rPr>
                <a:t>一</a:t>
              </a:r>
              <a:endPar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endParaRPr>
            </a:p>
          </p:txBody>
        </p:sp>
        <p:pic>
          <p:nvPicPr>
            <p:cNvPr id="29" name="图形 28"/>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1200987" y="525937"/>
              <a:ext cx="326401" cy="288000"/>
            </a:xfrm>
            <a:prstGeom prst="rect">
              <a:avLst/>
            </a:prstGeom>
          </p:spPr>
        </p:pic>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724025" y="605155"/>
            <a:ext cx="5596255" cy="72009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600">
                <a:solidFill>
                  <a:schemeClr val="accent3"/>
                </a:solidFill>
              </a:rPr>
              <a:t>任务实施</a:t>
            </a:r>
            <a:endParaRPr lang="zh-CN" altLang="en-US" sz="3600">
              <a:solidFill>
                <a:schemeClr val="accent3"/>
              </a:solidFill>
            </a:endParaRPr>
          </a:p>
          <a:p>
            <a:r>
              <a:rPr lang="en-US" altLang="zh-CN" sz="3200">
                <a:solidFill>
                  <a:schemeClr val="accent3"/>
                </a:solidFill>
              </a:rPr>
              <a:t>1. PVC </a:t>
            </a:r>
            <a:r>
              <a:rPr lang="zh-CN" altLang="en-US" sz="3200">
                <a:solidFill>
                  <a:schemeClr val="accent3"/>
                </a:solidFill>
              </a:rPr>
              <a:t>线管安装</a:t>
            </a:r>
            <a:endParaRPr lang="zh-CN" altLang="en-US" sz="3200">
              <a:solidFill>
                <a:schemeClr val="accent3"/>
              </a:solidFill>
            </a:endParaRPr>
          </a:p>
        </p:txBody>
      </p:sp>
      <p:sp>
        <p:nvSpPr>
          <p:cNvPr id="4" name="文本框 3"/>
          <p:cNvSpPr txBox="1"/>
          <p:nvPr/>
        </p:nvSpPr>
        <p:spPr>
          <a:xfrm>
            <a:off x="1179830" y="1606550"/>
            <a:ext cx="10355580" cy="1337945"/>
          </a:xfrm>
          <a:prstGeom prst="rect">
            <a:avLst/>
          </a:prstGeom>
          <a:noFill/>
        </p:spPr>
        <p:txBody>
          <a:bodyPr wrap="square" rtlCol="0">
            <a:spAutoFit/>
          </a:bodyPr>
          <a:p>
            <a:pPr indent="0" fontAlgn="auto">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这里介绍明装</a:t>
            </a:r>
            <a:r>
              <a:rPr lang="en-US" altLang="zh-CN">
                <a:latin typeface="宋体" panose="02010600030101010101" pitchFamily="2" charset="-122"/>
                <a:ea typeface="宋体" panose="02010600030101010101" pitchFamily="2" charset="-122"/>
                <a:cs typeface="宋体" panose="02010600030101010101" pitchFamily="2" charset="-122"/>
              </a:rPr>
              <a:t> PVC </a:t>
            </a:r>
            <a:r>
              <a:rPr lang="zh-CN" altLang="en-US">
                <a:latin typeface="宋体" panose="02010600030101010101" pitchFamily="2" charset="-122"/>
                <a:ea typeface="宋体" panose="02010600030101010101" pitchFamily="2" charset="-122"/>
                <a:cs typeface="宋体" panose="02010600030101010101" pitchFamily="2" charset="-122"/>
              </a:rPr>
              <a:t>管的操作方法。</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a:t>
            </a:r>
            <a:r>
              <a:rPr lang="en-US" altLang="zh-CN">
                <a:latin typeface="宋体" panose="02010600030101010101" pitchFamily="2" charset="-122"/>
                <a:ea typeface="宋体" panose="02010600030101010101" pitchFamily="2" charset="-122"/>
                <a:cs typeface="宋体" panose="02010600030101010101" pitchFamily="2" charset="-122"/>
              </a:rPr>
              <a:t>1</a:t>
            </a:r>
            <a:r>
              <a:rPr lang="zh-CN" altLang="en-US">
                <a:latin typeface="宋体" panose="02010600030101010101" pitchFamily="2" charset="-122"/>
                <a:ea typeface="宋体" panose="02010600030101010101" pitchFamily="2" charset="-122"/>
                <a:cs typeface="宋体" panose="02010600030101010101" pitchFamily="2" charset="-122"/>
              </a:rPr>
              <a:t>）准备材料和工具。如图</a:t>
            </a:r>
            <a:r>
              <a:rPr lang="en-US" altLang="zh-CN">
                <a:latin typeface="宋体" panose="02010600030101010101" pitchFamily="2" charset="-122"/>
                <a:ea typeface="宋体" panose="02010600030101010101" pitchFamily="2" charset="-122"/>
                <a:cs typeface="宋体" panose="02010600030101010101" pitchFamily="2" charset="-122"/>
              </a:rPr>
              <a:t> 4 - 2 </a:t>
            </a:r>
            <a:r>
              <a:rPr lang="zh-CN" altLang="en-US">
                <a:latin typeface="宋体" panose="02010600030101010101" pitchFamily="2" charset="-122"/>
                <a:ea typeface="宋体" panose="02010600030101010101" pitchFamily="2" charset="-122"/>
                <a:cs typeface="宋体" panose="02010600030101010101" pitchFamily="2" charset="-122"/>
              </a:rPr>
              <a:t>所示，从左至右分别是</a:t>
            </a:r>
            <a:r>
              <a:rPr lang="en-US" altLang="zh-CN">
                <a:latin typeface="宋体" panose="02010600030101010101" pitchFamily="2" charset="-122"/>
                <a:ea typeface="宋体" panose="02010600030101010101" pitchFamily="2" charset="-122"/>
                <a:cs typeface="宋体" panose="02010600030101010101" pitchFamily="2" charset="-122"/>
              </a:rPr>
              <a:t> PVC </a:t>
            </a:r>
            <a:r>
              <a:rPr lang="zh-CN" altLang="en-US">
                <a:latin typeface="宋体" panose="02010600030101010101" pitchFamily="2" charset="-122"/>
                <a:ea typeface="宋体" panose="02010600030101010101" pitchFamily="2" charset="-122"/>
                <a:cs typeface="宋体" panose="02010600030101010101" pitchFamily="2" charset="-122"/>
              </a:rPr>
              <a:t>线管、生产厂家配套的专用管卡（需单独购买</a:t>
            </a:r>
            <a:r>
              <a:rPr lang="en-US" altLang="zh-CN">
                <a:latin typeface="宋体" panose="02010600030101010101" pitchFamily="2" charset="-122"/>
                <a:ea typeface="宋体" panose="02010600030101010101" pitchFamily="2" charset="-122"/>
                <a:cs typeface="宋体" panose="02010600030101010101" pitchFamily="2" charset="-122"/>
              </a:rPr>
              <a:t> Φ20 </a:t>
            </a:r>
            <a:r>
              <a:rPr lang="zh-CN" altLang="en-US">
                <a:latin typeface="宋体" panose="02010600030101010101" pitchFamily="2" charset="-122"/>
                <a:ea typeface="宋体" panose="02010600030101010101" pitchFamily="2" charset="-122"/>
                <a:cs typeface="宋体" panose="02010600030101010101" pitchFamily="2" charset="-122"/>
              </a:rPr>
              <a:t>和</a:t>
            </a:r>
            <a:r>
              <a:rPr lang="en-US" altLang="zh-CN">
                <a:latin typeface="宋体" panose="02010600030101010101" pitchFamily="2" charset="-122"/>
                <a:ea typeface="宋体" panose="02010600030101010101" pitchFamily="2" charset="-122"/>
                <a:cs typeface="宋体" panose="02010600030101010101" pitchFamily="2" charset="-122"/>
              </a:rPr>
              <a:t> Φ40 </a:t>
            </a:r>
            <a:r>
              <a:rPr lang="zh-CN" altLang="en-US">
                <a:latin typeface="宋体" panose="02010600030101010101" pitchFamily="2" charset="-122"/>
                <a:ea typeface="宋体" panose="02010600030101010101" pitchFamily="2" charset="-122"/>
                <a:cs typeface="宋体" panose="02010600030101010101" pitchFamily="2" charset="-122"/>
              </a:rPr>
              <a:t>管卡）、线管剪、钢卷尺等。</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pic>
        <p:nvPicPr>
          <p:cNvPr id="5" name="图片 4"/>
          <p:cNvPicPr>
            <a:picLocks noChangeAspect="1"/>
          </p:cNvPicPr>
          <p:nvPr/>
        </p:nvPicPr>
        <p:blipFill>
          <a:blip r:embed="rId2"/>
          <a:stretch>
            <a:fillRect/>
          </a:stretch>
        </p:blipFill>
        <p:spPr>
          <a:xfrm>
            <a:off x="1388110" y="3078480"/>
            <a:ext cx="9798685" cy="2338705"/>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950720" y="730250"/>
            <a:ext cx="8697595" cy="2168525"/>
          </a:xfrm>
          <a:prstGeom prst="rect">
            <a:avLst/>
          </a:prstGeom>
          <a:noFill/>
        </p:spPr>
        <p:txBody>
          <a:bodyPr wrap="square" rtlCol="0">
            <a:spAutoFit/>
          </a:bodyPr>
          <a:p>
            <a:pPr indent="0" fontAlgn="auto">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a:t>
            </a:r>
            <a:r>
              <a:rPr lang="en-US" altLang="zh-CN">
                <a:latin typeface="宋体" panose="02010600030101010101" pitchFamily="2" charset="-122"/>
                <a:ea typeface="宋体" panose="02010600030101010101" pitchFamily="2" charset="-122"/>
                <a:cs typeface="宋体" panose="02010600030101010101" pitchFamily="2" charset="-122"/>
              </a:rPr>
              <a:t>2</a:t>
            </a:r>
            <a:r>
              <a:rPr lang="zh-CN" altLang="en-US">
                <a:latin typeface="宋体" panose="02010600030101010101" pitchFamily="2" charset="-122"/>
                <a:ea typeface="宋体" panose="02010600030101010101" pitchFamily="2" charset="-122"/>
                <a:cs typeface="宋体" panose="02010600030101010101" pitchFamily="2" charset="-122"/>
              </a:rPr>
              <a:t>）按照设计的布管位置。用</a:t>
            </a:r>
            <a:r>
              <a:rPr lang="en-US" altLang="zh-CN">
                <a:latin typeface="宋体" panose="02010600030101010101" pitchFamily="2" charset="-122"/>
                <a:ea typeface="宋体" panose="02010600030101010101" pitchFamily="2" charset="-122"/>
                <a:cs typeface="宋体" panose="02010600030101010101" pitchFamily="2" charset="-122"/>
              </a:rPr>
              <a:t> M6 </a:t>
            </a:r>
            <a:r>
              <a:rPr lang="zh-CN" altLang="en-US">
                <a:latin typeface="宋体" panose="02010600030101010101" pitchFamily="2" charset="-122"/>
                <a:ea typeface="宋体" panose="02010600030101010101" pitchFamily="2" charset="-122"/>
                <a:cs typeface="宋体" panose="02010600030101010101" pitchFamily="2" charset="-122"/>
              </a:rPr>
              <a:t>螺钉把管卡固定好，螺钉头应该沉入管卡内。如图</a:t>
            </a:r>
            <a:r>
              <a:rPr lang="en-US" altLang="zh-CN">
                <a:latin typeface="宋体" panose="02010600030101010101" pitchFamily="2" charset="-122"/>
                <a:ea typeface="宋体" panose="02010600030101010101" pitchFamily="2" charset="-122"/>
                <a:cs typeface="宋体" panose="02010600030101010101" pitchFamily="2" charset="-122"/>
              </a:rPr>
              <a:t> 4 - 3 </a:t>
            </a:r>
            <a:r>
              <a:rPr lang="zh-CN" altLang="en-US">
                <a:latin typeface="宋体" panose="02010600030101010101" pitchFamily="2" charset="-122"/>
                <a:ea typeface="宋体" panose="02010600030101010101" pitchFamily="2" charset="-122"/>
                <a:cs typeface="宋体" panose="02010600030101010101" pitchFamily="2" charset="-122"/>
              </a:rPr>
              <a:t>所示。</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a:t>
            </a:r>
            <a:r>
              <a:rPr lang="en-US" altLang="zh-CN">
                <a:latin typeface="宋体" panose="02010600030101010101" pitchFamily="2" charset="-122"/>
                <a:ea typeface="宋体" panose="02010600030101010101" pitchFamily="2" charset="-122"/>
                <a:cs typeface="宋体" panose="02010600030101010101" pitchFamily="2" charset="-122"/>
              </a:rPr>
              <a:t>3</a:t>
            </a:r>
            <a:r>
              <a:rPr lang="zh-CN" altLang="en-US">
                <a:latin typeface="宋体" panose="02010600030101010101" pitchFamily="2" charset="-122"/>
                <a:ea typeface="宋体" panose="02010600030101010101" pitchFamily="2" charset="-122"/>
                <a:cs typeface="宋体" panose="02010600030101010101" pitchFamily="2" charset="-122"/>
              </a:rPr>
              <a:t>）使用线管剪截取适当长度的</a:t>
            </a:r>
            <a:r>
              <a:rPr lang="en-US" altLang="zh-CN">
                <a:latin typeface="宋体" panose="02010600030101010101" pitchFamily="2" charset="-122"/>
                <a:ea typeface="宋体" panose="02010600030101010101" pitchFamily="2" charset="-122"/>
                <a:cs typeface="宋体" panose="02010600030101010101" pitchFamily="2" charset="-122"/>
              </a:rPr>
              <a:t> PVC </a:t>
            </a:r>
            <a:r>
              <a:rPr lang="zh-CN" altLang="en-US">
                <a:latin typeface="宋体" panose="02010600030101010101" pitchFamily="2" charset="-122"/>
                <a:ea typeface="宋体" panose="02010600030101010101" pitchFamily="2" charset="-122"/>
                <a:cs typeface="宋体" panose="02010600030101010101" pitchFamily="2" charset="-122"/>
              </a:rPr>
              <a:t>管。使用线管剪时首先用力向外掰刀柄，将刀口张开，然后将线管放入刀口内，最后压紧刀柄，使刀刃切入线管，同时旋转，切断线管。线管剪适合切断直径</a:t>
            </a:r>
            <a:r>
              <a:rPr lang="en-US" altLang="zh-CN">
                <a:latin typeface="宋体" panose="02010600030101010101" pitchFamily="2" charset="-122"/>
                <a:ea typeface="宋体" panose="02010600030101010101" pitchFamily="2" charset="-122"/>
                <a:cs typeface="宋体" panose="02010600030101010101" pitchFamily="2" charset="-122"/>
              </a:rPr>
              <a:t> &lt;40 mm </a:t>
            </a:r>
            <a:r>
              <a:rPr lang="zh-CN" altLang="en-US">
                <a:latin typeface="宋体" panose="02010600030101010101" pitchFamily="2" charset="-122"/>
                <a:ea typeface="宋体" panose="02010600030101010101" pitchFamily="2" charset="-122"/>
                <a:cs typeface="宋体" panose="02010600030101010101" pitchFamily="2" charset="-122"/>
              </a:rPr>
              <a:t>的</a:t>
            </a:r>
            <a:r>
              <a:rPr lang="en-US" altLang="zh-CN">
                <a:latin typeface="宋体" panose="02010600030101010101" pitchFamily="2" charset="-122"/>
                <a:ea typeface="宋体" panose="02010600030101010101" pitchFamily="2" charset="-122"/>
                <a:cs typeface="宋体" panose="02010600030101010101" pitchFamily="2" charset="-122"/>
              </a:rPr>
              <a:t> PVC </a:t>
            </a:r>
            <a:r>
              <a:rPr lang="zh-CN" altLang="en-US">
                <a:latin typeface="宋体" panose="02010600030101010101" pitchFamily="2" charset="-122"/>
                <a:ea typeface="宋体" panose="02010600030101010101" pitchFamily="2" charset="-122"/>
                <a:cs typeface="宋体" panose="02010600030101010101" pitchFamily="2" charset="-122"/>
              </a:rPr>
              <a:t>管，不能切割金属管。注意手指远离刀口。</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3252470" y="2997835"/>
            <a:ext cx="5461635" cy="304482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950720" y="730250"/>
            <a:ext cx="8697595" cy="506730"/>
          </a:xfrm>
          <a:prstGeom prst="rect">
            <a:avLst/>
          </a:prstGeom>
          <a:noFill/>
        </p:spPr>
        <p:txBody>
          <a:bodyPr wrap="square" rtlCol="0">
            <a:spAutoFit/>
          </a:bodyPr>
          <a:p>
            <a:pPr indent="0" fontAlgn="auto">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a:t>
            </a:r>
            <a:r>
              <a:rPr lang="en-US" altLang="zh-CN">
                <a:latin typeface="宋体" panose="02010600030101010101" pitchFamily="2" charset="-122"/>
                <a:ea typeface="宋体" panose="02010600030101010101" pitchFamily="2" charset="-122"/>
                <a:cs typeface="宋体" panose="02010600030101010101" pitchFamily="2" charset="-122"/>
              </a:rPr>
              <a:t>4</a:t>
            </a:r>
            <a:r>
              <a:rPr lang="zh-CN" altLang="en-US">
                <a:latin typeface="宋体" panose="02010600030101010101" pitchFamily="2" charset="-122"/>
                <a:ea typeface="宋体" panose="02010600030101010101" pitchFamily="2" charset="-122"/>
                <a:cs typeface="宋体" panose="02010600030101010101" pitchFamily="2" charset="-122"/>
              </a:rPr>
              <a:t>）将线管安装到管卡中。如图</a:t>
            </a:r>
            <a:r>
              <a:rPr lang="en-US" altLang="zh-CN">
                <a:latin typeface="宋体" panose="02010600030101010101" pitchFamily="2" charset="-122"/>
                <a:ea typeface="宋体" panose="02010600030101010101" pitchFamily="2" charset="-122"/>
                <a:cs typeface="宋体" panose="02010600030101010101" pitchFamily="2" charset="-122"/>
              </a:rPr>
              <a:t> 4-4 </a:t>
            </a:r>
            <a:r>
              <a:rPr lang="zh-CN" altLang="en-US">
                <a:latin typeface="宋体" panose="02010600030101010101" pitchFamily="2" charset="-122"/>
                <a:ea typeface="宋体" panose="02010600030101010101" pitchFamily="2" charset="-122"/>
                <a:cs typeface="宋体" panose="02010600030101010101" pitchFamily="2" charset="-122"/>
              </a:rPr>
              <a:t>所示。</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1833245" y="1526540"/>
            <a:ext cx="9364345" cy="444627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1647825" y="724535"/>
            <a:ext cx="8896350" cy="50546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en-US" sz="3200">
                <a:solidFill>
                  <a:schemeClr val="accent2">
                    <a:lumMod val="75000"/>
                  </a:schemeClr>
                </a:solidFill>
              </a:rPr>
              <a:t>2. </a:t>
            </a:r>
            <a:r>
              <a:rPr lang="zh-CN" altLang="en-US" sz="3200">
                <a:solidFill>
                  <a:schemeClr val="accent2">
                    <a:lumMod val="75000"/>
                  </a:schemeClr>
                </a:solidFill>
              </a:rPr>
              <a:t>线管弯管成型</a:t>
            </a:r>
            <a:endParaRPr lang="zh-CN" altLang="en-US" sz="3200">
              <a:solidFill>
                <a:schemeClr val="accent2">
                  <a:lumMod val="75000"/>
                </a:schemeClr>
              </a:solidFill>
            </a:endParaRPr>
          </a:p>
        </p:txBody>
      </p:sp>
      <p:sp>
        <p:nvSpPr>
          <p:cNvPr id="2" name="矩形 2"/>
          <p:cNvSpPr/>
          <p:nvPr>
            <p:custDataLst>
              <p:tags r:id="rId2"/>
            </p:custDataLst>
          </p:nvPr>
        </p:nvSpPr>
        <p:spPr>
          <a:xfrm>
            <a:off x="840740" y="2324735"/>
            <a:ext cx="3142615" cy="841375"/>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测量并标记所需弯曲位置和半径，确保布线路径符合设计要求，避免电缆损害。</a:t>
            </a:r>
            <a:endParaRPr lang="zh-CN" altLang="en-US" sz="1600" dirty="0">
              <a:ln>
                <a:noFill/>
                <a:prstDash val="sysDot"/>
              </a:ln>
              <a:solidFill>
                <a:schemeClr val="tx1">
                  <a:lumMod val="85000"/>
                  <a:lumOff val="15000"/>
                </a:schemeClr>
              </a:solidFill>
              <a:latin typeface="+mn-ea"/>
              <a:cs typeface="+mn-ea"/>
            </a:endParaRPr>
          </a:p>
        </p:txBody>
      </p:sp>
      <p:sp>
        <p:nvSpPr>
          <p:cNvPr id="7" name="矩形 3"/>
          <p:cNvSpPr/>
          <p:nvPr>
            <p:custDataLst>
              <p:tags r:id="rId3"/>
            </p:custDataLst>
          </p:nvPr>
        </p:nvSpPr>
        <p:spPr>
          <a:xfrm>
            <a:off x="696000" y="1668365"/>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1900" b="1">
                <a:solidFill>
                  <a:schemeClr val="accent1"/>
                </a:solidFill>
                <a:latin typeface="+mn-ea"/>
                <a:cs typeface="+mn-ea"/>
              </a:rPr>
              <a:t>确定弯曲位置和半径</a:t>
            </a:r>
            <a:endParaRPr lang="zh-CN" altLang="en-US" sz="1900" b="1">
              <a:solidFill>
                <a:schemeClr val="accent1"/>
              </a:solidFill>
              <a:latin typeface="+mn-ea"/>
              <a:cs typeface="+mn-ea"/>
            </a:endParaRPr>
          </a:p>
        </p:txBody>
      </p:sp>
      <p:sp>
        <p:nvSpPr>
          <p:cNvPr id="8" name="矩形 4"/>
          <p:cNvSpPr/>
          <p:nvPr>
            <p:custDataLst>
              <p:tags r:id="rId4"/>
            </p:custDataLst>
          </p:nvPr>
        </p:nvSpPr>
        <p:spPr>
          <a:xfrm>
            <a:off x="840740" y="4625975"/>
            <a:ext cx="3142615" cy="841375"/>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两手紧握弯管器，逐渐施力弯曲</a:t>
            </a:r>
            <a:r>
              <a:rPr lang="en-US" altLang="zh-CN" sz="1600">
                <a:ln>
                  <a:noFill/>
                  <a:prstDash val="sysDot"/>
                </a:ln>
                <a:solidFill>
                  <a:schemeClr val="tx1">
                    <a:lumMod val="85000"/>
                    <a:lumOff val="15000"/>
                  </a:schemeClr>
                </a:solidFill>
                <a:latin typeface="+mn-ea"/>
                <a:cs typeface="+mn-ea"/>
              </a:rPr>
              <a:t>PVC</a:t>
            </a:r>
            <a:r>
              <a:rPr lang="zh-CN" altLang="en-US" sz="1600">
                <a:ln>
                  <a:noFill/>
                  <a:prstDash val="sysDot"/>
                </a:ln>
                <a:solidFill>
                  <a:schemeClr val="tx1">
                    <a:lumMod val="85000"/>
                    <a:lumOff val="15000"/>
                  </a:schemeClr>
                </a:solidFill>
                <a:latin typeface="+mn-ea"/>
                <a:cs typeface="+mn-ea"/>
              </a:rPr>
              <a:t>管，需技巧和力度控制以确保精确成型。</a:t>
            </a:r>
            <a:endParaRPr lang="zh-CN" altLang="en-US" sz="1600">
              <a:ln>
                <a:noFill/>
                <a:prstDash val="sysDot"/>
              </a:ln>
              <a:solidFill>
                <a:schemeClr val="tx1">
                  <a:lumMod val="85000"/>
                  <a:lumOff val="15000"/>
                </a:schemeClr>
              </a:solidFill>
              <a:latin typeface="+mn-ea"/>
              <a:cs typeface="+mn-ea"/>
            </a:endParaRPr>
          </a:p>
        </p:txBody>
      </p:sp>
      <p:sp>
        <p:nvSpPr>
          <p:cNvPr id="9" name="矩形 5"/>
          <p:cNvSpPr/>
          <p:nvPr>
            <p:custDataLst>
              <p:tags r:id="rId5"/>
            </p:custDataLst>
          </p:nvPr>
        </p:nvSpPr>
        <p:spPr>
          <a:xfrm>
            <a:off x="696000" y="3960198"/>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1900" b="1">
                <a:solidFill>
                  <a:schemeClr val="accent3"/>
                </a:solidFill>
                <a:latin typeface="+mn-ea"/>
                <a:cs typeface="+mn-ea"/>
              </a:rPr>
              <a:t>弯曲操作与技巧</a:t>
            </a:r>
            <a:endParaRPr lang="zh-CN" altLang="en-US" sz="1900" b="1">
              <a:solidFill>
                <a:schemeClr val="accent3"/>
              </a:solidFill>
              <a:latin typeface="+mn-ea"/>
              <a:cs typeface="+mn-ea"/>
            </a:endParaRPr>
          </a:p>
        </p:txBody>
      </p:sp>
      <p:sp>
        <p:nvSpPr>
          <p:cNvPr id="10" name="矩形 14"/>
          <p:cNvSpPr/>
          <p:nvPr>
            <p:custDataLst>
              <p:tags r:id="rId6"/>
            </p:custDataLst>
          </p:nvPr>
        </p:nvSpPr>
        <p:spPr>
          <a:xfrm>
            <a:off x="8354060" y="2336165"/>
            <a:ext cx="3142615" cy="841375"/>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推荐使用专用弹簧弯管器进行线管成型，以保护直径小于</a:t>
            </a:r>
            <a:r>
              <a:rPr lang="en-US" altLang="zh-CN" sz="1600">
                <a:ln>
                  <a:noFill/>
                  <a:prstDash val="sysDot"/>
                </a:ln>
                <a:solidFill>
                  <a:schemeClr val="tx1">
                    <a:lumMod val="85000"/>
                    <a:lumOff val="15000"/>
                  </a:schemeClr>
                </a:solidFill>
                <a:latin typeface="+mn-ea"/>
                <a:cs typeface="+mn-ea"/>
              </a:rPr>
              <a:t>25mm</a:t>
            </a:r>
            <a:r>
              <a:rPr lang="zh-CN" altLang="en-US" sz="1600">
                <a:ln>
                  <a:noFill/>
                  <a:prstDash val="sysDot"/>
                </a:ln>
                <a:solidFill>
                  <a:schemeClr val="tx1">
                    <a:lumMod val="85000"/>
                    <a:lumOff val="15000"/>
                  </a:schemeClr>
                </a:solidFill>
                <a:latin typeface="+mn-ea"/>
                <a:cs typeface="+mn-ea"/>
              </a:rPr>
              <a:t>的</a:t>
            </a:r>
            <a:r>
              <a:rPr lang="en-US" altLang="zh-CN" sz="1600">
                <a:ln>
                  <a:noFill/>
                  <a:prstDash val="sysDot"/>
                </a:ln>
                <a:solidFill>
                  <a:schemeClr val="tx1">
                    <a:lumMod val="85000"/>
                    <a:lumOff val="15000"/>
                  </a:schemeClr>
                </a:solidFill>
                <a:latin typeface="+mn-ea"/>
                <a:cs typeface="+mn-ea"/>
              </a:rPr>
              <a:t>PVC</a:t>
            </a:r>
            <a:r>
              <a:rPr lang="zh-CN" altLang="en-US" sz="1600">
                <a:ln>
                  <a:noFill/>
                  <a:prstDash val="sysDot"/>
                </a:ln>
                <a:solidFill>
                  <a:schemeClr val="tx1">
                    <a:lumMod val="85000"/>
                    <a:lumOff val="15000"/>
                  </a:schemeClr>
                </a:solidFill>
                <a:latin typeface="+mn-ea"/>
                <a:cs typeface="+mn-ea"/>
              </a:rPr>
              <a:t>管和铜缆的传输性能。</a:t>
            </a:r>
            <a:endParaRPr lang="zh-CN" altLang="en-US" sz="1600">
              <a:ln>
                <a:noFill/>
                <a:prstDash val="sysDot"/>
              </a:ln>
              <a:solidFill>
                <a:schemeClr val="tx1">
                  <a:lumMod val="85000"/>
                  <a:lumOff val="15000"/>
                </a:schemeClr>
              </a:solidFill>
              <a:latin typeface="+mn-ea"/>
              <a:cs typeface="+mn-ea"/>
            </a:endParaRPr>
          </a:p>
        </p:txBody>
      </p:sp>
      <p:sp>
        <p:nvSpPr>
          <p:cNvPr id="11" name="矩形 15"/>
          <p:cNvSpPr/>
          <p:nvPr>
            <p:custDataLst>
              <p:tags r:id="rId7"/>
            </p:custDataLst>
          </p:nvPr>
        </p:nvSpPr>
        <p:spPr>
          <a:xfrm>
            <a:off x="8209072" y="1668365"/>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1900" b="1">
                <a:solidFill>
                  <a:schemeClr val="accent2"/>
                </a:solidFill>
                <a:latin typeface="+mn-ea"/>
                <a:cs typeface="+mn-ea"/>
              </a:rPr>
              <a:t>使用专用弹簧弯管器</a:t>
            </a:r>
            <a:endParaRPr lang="zh-CN" altLang="en-US" sz="1900" b="1">
              <a:solidFill>
                <a:schemeClr val="accent2"/>
              </a:solidFill>
              <a:latin typeface="+mn-ea"/>
              <a:cs typeface="+mn-ea"/>
            </a:endParaRPr>
          </a:p>
        </p:txBody>
      </p:sp>
      <p:sp>
        <p:nvSpPr>
          <p:cNvPr id="12" name="矩形 19"/>
          <p:cNvSpPr/>
          <p:nvPr>
            <p:custDataLst>
              <p:tags r:id="rId8"/>
            </p:custDataLst>
          </p:nvPr>
        </p:nvSpPr>
        <p:spPr>
          <a:xfrm>
            <a:off x="8354060" y="4625975"/>
            <a:ext cx="3142615" cy="841375"/>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弯曲半径不足会损害电缆性能，影响传输。设计时应避免不必要的弯曲，增加拐弯曲率半径值。</a:t>
            </a:r>
            <a:endParaRPr lang="zh-CN" altLang="en-US" sz="1600">
              <a:ln>
                <a:noFill/>
                <a:prstDash val="sysDot"/>
              </a:ln>
              <a:solidFill>
                <a:schemeClr val="tx1">
                  <a:lumMod val="85000"/>
                  <a:lumOff val="15000"/>
                </a:schemeClr>
              </a:solidFill>
              <a:latin typeface="+mn-ea"/>
              <a:cs typeface="+mn-ea"/>
            </a:endParaRPr>
          </a:p>
        </p:txBody>
      </p:sp>
      <p:sp>
        <p:nvSpPr>
          <p:cNvPr id="18" name="矩形 21"/>
          <p:cNvSpPr/>
          <p:nvPr>
            <p:custDataLst>
              <p:tags r:id="rId9"/>
            </p:custDataLst>
          </p:nvPr>
        </p:nvSpPr>
        <p:spPr>
          <a:xfrm>
            <a:off x="8209072" y="3961468"/>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1900" b="1">
                <a:solidFill>
                  <a:schemeClr val="accent4"/>
                </a:solidFill>
                <a:latin typeface="+mn-ea"/>
                <a:cs typeface="+mn-ea"/>
              </a:rPr>
              <a:t>注意弯曲半径对性能的影响</a:t>
            </a:r>
            <a:endParaRPr lang="zh-CN" altLang="en-US" sz="1900" b="1">
              <a:solidFill>
                <a:schemeClr val="accent4"/>
              </a:solidFill>
              <a:latin typeface="+mn-ea"/>
              <a:cs typeface="+mn-ea"/>
            </a:endParaRPr>
          </a:p>
        </p:txBody>
      </p:sp>
      <p:pic>
        <p:nvPicPr>
          <p:cNvPr id="19" name="图片 22" descr="/data/temp/b0cbd62a-96da-11f0-87c3-8a7ba9b949ca.jpg@base@tag=imgScale&amp;m=1&amp;w=450&amp;h=450&amp;q=95b0cbd62a-96da-11f0-87c3-8a7ba9b949ca"/>
          <p:cNvPicPr>
            <a:picLocks noChangeAspect="1"/>
          </p:cNvPicPr>
          <p:nvPr>
            <p:custDataLst>
              <p:tags r:id="rId10"/>
            </p:custDataLst>
          </p:nvPr>
        </p:nvPicPr>
        <p:blipFill rotWithShape="1">
          <a:blip r:embed="rId11"/>
          <a:srcRect t="16667" b="16667"/>
          <a:stretch>
            <a:fillRect/>
          </a:stretch>
        </p:blipFill>
        <p:spPr>
          <a:xfrm>
            <a:off x="4318226"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5" name="图片 12" descr="/data/temp/b0cbd694-96da-11f0-87c3-8a7ba9b949ca.jpg@base@tag=imgScale&amp;m=1&amp;w=450&amp;h=450&amp;q=95b0cbd694-96da-11f0-87c3-8a7ba9b949ca"/>
          <p:cNvPicPr>
            <a:picLocks noChangeAspect="1"/>
          </p:cNvPicPr>
          <p:nvPr>
            <p:custDataLst>
              <p:tags r:id="rId12"/>
            </p:custDataLst>
          </p:nvPr>
        </p:nvPicPr>
        <p:blipFill rotWithShape="1">
          <a:blip r:embed="rId13"/>
          <a:srcRect l="16617" r="16617"/>
          <a:stretch>
            <a:fillRect/>
          </a:stretch>
        </p:blipFill>
        <p:spPr>
          <a:xfrm>
            <a:off x="6278572"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6" name="图片 20" descr="/data/temp/b0cbd6e1-96da-11f0-87c3-8a7ba9b949ca.jpg@base@tag=imgScale&amp;m=1&amp;w=450&amp;h=450&amp;q=95b0cbd6e1-96da-11f0-87c3-8a7ba9b949ca"/>
          <p:cNvPicPr>
            <a:picLocks noChangeAspect="1"/>
          </p:cNvPicPr>
          <p:nvPr>
            <p:custDataLst>
              <p:tags r:id="rId14"/>
            </p:custDataLst>
          </p:nvPr>
        </p:nvPicPr>
        <p:blipFill>
          <a:blip r:embed="rId15"/>
          <a:srcRect l="14455" r="14455"/>
          <a:stretch>
            <a:fillRect/>
          </a:stretch>
        </p:blipFill>
        <p:spPr>
          <a:xfrm>
            <a:off x="4323307" y="39284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7" name="图片 13" descr="/data/temp/b0cbd780-96da-11f0-87c3-8a7ba9b949ca.jpg@base@tag=imgScale&amp;m=1&amp;w=450&amp;h=450&amp;q=95b0cbd780-96da-11f0-87c3-8a7ba9b949ca"/>
          <p:cNvPicPr>
            <a:picLocks noChangeAspect="1"/>
          </p:cNvPicPr>
          <p:nvPr>
            <p:custDataLst>
              <p:tags r:id="rId16"/>
            </p:custDataLst>
          </p:nvPr>
        </p:nvPicPr>
        <p:blipFill>
          <a:blip r:embed="rId17"/>
          <a:srcRect l="16667" r="16667"/>
          <a:stretch>
            <a:fillRect/>
          </a:stretch>
        </p:blipFill>
        <p:spPr>
          <a:xfrm>
            <a:off x="6278572" y="39284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Tree>
    <p:custDataLst>
      <p:tags r:id="rId1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2*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4685039370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100.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73_1*a*1"/>
  <p:tag name="KSO_WM_TEMPLATE_CATEGORY" val="diagram"/>
  <p:tag name="KSO_WM_TEMPLATE_INDEX" val="20231973"/>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0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3*l_h_i*1_1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6.6899999999999}"/>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10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3*l_h_f*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6.689999999999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Lst>
</file>

<file path=ppt/tags/tag10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3*l_h_i*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6.6899999999999}"/>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UNIT_USESOURCEFORMAT_APPLY" val="1"/>
</p:tagLst>
</file>

<file path=ppt/tags/tag10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973_3*l_h_i*1_2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6.6899999999999}"/>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105.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73_3*l_h_f*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6.689999999999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Lst>
</file>

<file path=ppt/tags/tag10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73_3*l_h_i*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6.6899999999999}"/>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2"/>
  <p:tag name="KSO_WM_UNIT_FILL_TYPE" val="1"/>
  <p:tag name="KSO_WM_UNIT_FILL_FORE_SCHEMECOLOR_INDEX" val="5"/>
  <p:tag name="KSO_WM_UNIT_FILL_FORE_SCHEMECOLOR_INDEX_BRIGHTNESS" val="0"/>
  <p:tag name="KSO_WM_UNIT_USESOURCEFORMAT_APPLY" val="1"/>
</p:tagLst>
</file>

<file path=ppt/tags/tag10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973_3*l_h_i*1_3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6.6899999999999}"/>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108.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73_3*l_h_f*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6.689999999999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Lst>
</file>

<file path=ppt/tags/tag10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73_3*l_h_i*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6.6899999999999}"/>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3"/>
  <p:tag name="KSO_WM_UNIT_FILL_TYPE" val="1"/>
  <p:tag name="KSO_WM_UNIT_FILL_FORE_SCHEMECOLOR_INDEX" val="5"/>
  <p:tag name="KSO_WM_UNIT_FILL_FORE_SCHEMECOLOR_INDEX_BRIGHTNESS" val="0"/>
  <p:tag name="KSO_WM_UNIT_USESOURCEFORMAT_APPLY" val="1"/>
</p:tagLst>
</file>

<file path=ppt/tags/tag1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2*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4685039370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11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31973_3*l_h_i*1_4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6.6899999999999}"/>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111.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1973_3*l_h_f*1_4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6.689999999999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Lst>
</file>

<file path=ppt/tags/tag11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31973_3*l_h_i*1_4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6.6899999999999}"/>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4"/>
  <p:tag name="KSO_WM_UNIT_FILL_TYPE" val="1"/>
  <p:tag name="KSO_WM_UNIT_FILL_FORE_SCHEMECOLOR_INDEX" val="5"/>
  <p:tag name="KSO_WM_UNIT_FILL_FORE_SCHEMECOLOR_INDEX_BRIGHTNESS" val="0"/>
  <p:tag name="KSO_WM_UNIT_USESOURCEFORMAT_APPLY" val="1"/>
</p:tagLst>
</file>

<file path=ppt/tags/tag11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3*l_h_i*1_1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6.6899999999999}"/>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11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73_3*l_h_i*1_2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6.6899999999999}"/>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6"/>
  <p:tag name="KSO_WM_UNIT_LINE_FILL_TYPE" val="2"/>
  <p:tag name="KSO_WM_UNIT_USESOURCEFORMAT_APPLY" val="1"/>
</p:tagLst>
</file>

<file path=ppt/tags/tag11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73_3*l_h_i*1_3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6.6899999999999}"/>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7"/>
  <p:tag name="KSO_WM_UNIT_LINE_FILL_TYPE" val="2"/>
  <p:tag name="KSO_WM_UNIT_USESOURCEFORMAT_APPLY" val="1"/>
</p:tagLst>
</file>

<file path=ppt/tags/tag11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1973_3*l_h_i*1_4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6.6899999999999}"/>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8"/>
  <p:tag name="KSO_WM_UNIT_LINE_FILL_TYPE" val="2"/>
  <p:tag name="KSO_WM_UNIT_USESOURCEFORMAT_APPLY" val="1"/>
</p:tagLst>
</file>

<file path=ppt/tags/tag11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3*l_h_a*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6.689999999999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8"/>
  <p:tag name="KSO_WM_UNIT_TEXT_TYPE" val="1"/>
  <p:tag name="KSO_WM_UNIT_PRESET_TEXT" val="添加标题"/>
  <p:tag name="KSO_WM_UNIT_TEXT_FILL_FORE_SCHEMECOLOR_INDEX" val="1"/>
  <p:tag name="KSO_WM_UNIT_TEXT_FILL_TYPE" val="1"/>
  <p:tag name="KSO_WM_UNIT_USESOURCEFORMAT_APPLY" val="1"/>
</p:tagLst>
</file>

<file path=ppt/tags/tag11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73_3*l_h_a*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6.689999999999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11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73_3*l_h_a*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6.689999999999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1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2*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4685039370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12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1973_3*l_h_a*1_4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6.689999999999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121.xml><?xml version="1.0" encoding="utf-8"?>
<p:tagLst xmlns:p="http://schemas.openxmlformats.org/presentationml/2006/main">
  <p:tag name="KSO_WM_SLIDE_ID" val="diagram20231973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SLIDE_SIZE" val="850.35*326.55"/>
  <p:tag name="KSO_WM_SLIDE_POSITION" val="54.85*131.9"/>
  <p:tag name="KSO_WM_DIAGRAM_GROUP_CODE" val="l1-1"/>
  <p:tag name="KSO_WM_SLIDE_DIAGTYPE" val="l"/>
  <p:tag name="KSO_WM_TAG_VERSION" val="3.0"/>
  <p:tag name="KSO_WM_BEAUTIFY_FLAG" val="#wm#"/>
  <p:tag name="KSO_WM_TEMPLATE_CATEGORY" val="diagram"/>
  <p:tag name="KSO_WM_TEMPLATE_INDEX" val="20231973"/>
  <p:tag name="KSO_WM_SLIDE_LAYOUT" val="a_l"/>
  <p:tag name="KSO_WM_SLIDE_LAYOUT_CNT" val="1_1"/>
  <p:tag name="KSO_WM_SPECIAL_SOURCE" val="bdnull"/>
  <p:tag name="KSO_WM_SLIDE_SOURCE" val="WPPAIGenerateSlide"/>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3314_1*i*1"/>
  <p:tag name="KSO_WM_TEMPLATE_CATEGORY" val="custom"/>
  <p:tag name="KSO_WM_TEMPLATE_INDEX" val="20233314"/>
  <p:tag name="KSO_WM_UNIT_LAYERLEVEL" val="1"/>
  <p:tag name="KSO_WM_TAG_VERSION" val="3.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123.xml><?xml version="1.0" encoding="utf-8"?>
<p:tagLst xmlns:p="http://schemas.openxmlformats.org/presentationml/2006/main">
  <p:tag name="picid" val="{4e1b4bf2-4ebb-4e7c-931c-17544cd0d4b6}"/>
  <p:tag name="KSO_WM_UNIT_PICTURE_SUBTYPE" val="a"/>
  <p:tag name="KSO_WM_UNIT_VALUE" val="1781*1423"/>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314_1*d*1"/>
  <p:tag name="KSO_WM_TEMPLATE_CATEGORY" val="custom"/>
  <p:tag name="KSO_WM_TEMPLATE_INDEX" val="20233314"/>
  <p:tag name="KSO_WM_UNIT_LAYERLEVEL" val="1"/>
  <p:tag name="KSO_WM_TAG_VERSION" val="3.0"/>
  <p:tag name="KSO_WM_BEAUTIFY_FLAG" val="#wm#"/>
  <p:tag name="MH_PIC_SOURCE_TYPE" val="generate_slide_ai*{&quot;ai_type&quot;:&quot;generate_single_page&quot;,&quot;id&quot;:&quot;{\&quot;id\&quot;:\&quot;VCG41N1321009001\&quot;,\&quot;product_name\&quot;:\&quot;\&quot;,\&quot;intention_code\&quot;:\&quot;\&quot;}&quot;}*gallery_gallery_ai_v2.1.5_ONLINE*dc7ce2a1d5bb313db2388b7f705e0dcd-slide-0"/>
  <p:tag name="KSO_WM_UNIT_FILL_FORE_SCHEMECOLOR_INDEX" val="5"/>
  <p:tag name="KSO_WM_UNIT_FILL_TYPE" val="1"/>
  <p:tag name="KSO_WM_UNIT_LINE_FORE_SCHEMECOLOR_INDEX" val="5"/>
  <p:tag name="KSO_WM_UNIT_LINE_FILL_TYPE" val="2"/>
  <p:tag name="KSO_WM_UNIT_USESOURCEFORMAT_APPLY" val="1"/>
</p:tagLst>
</file>

<file path=ppt/tags/tag12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INDEX" val="1"/>
  <p:tag name="KSO_WM_UNIT_ID" val="custom20233314_1*a*1"/>
  <p:tag name="KSO_WM_TEMPLATE_CATEGORY" val="custom"/>
  <p:tag name="KSO_WM_TEMPLATE_INDEX" val="20233314"/>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 name="KSO_WM_UNIT_TEXT_FILL_FORE_SCHEMECOLOR_INDEX" val="13"/>
  <p:tag name="KSO_WM_UNIT_TEXT_FILL_TYPE" val="1"/>
  <p:tag name="KSO_WM_UNIT_USESOURCEFORMAT_APPLY" val="1"/>
  <p:tag name="KSO_WM_UNIT_TYPE_DROP" val="a"/>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4_3*l_i*1_1"/>
  <p:tag name="KSO_WM_TEMPLATE_CATEGORY" val="diagram"/>
  <p:tag name="KSO_WM_TEMPLATE_INDEX" val="20235664"/>
  <p:tag name="KSO_WM_UNIT_LAYERLEVEL" val="1_1"/>
  <p:tag name="KSO_WM_TAG_VERSION" val="3.0"/>
  <p:tag name="KSO_WM_UNIT_TYPE" val="l_i"/>
  <p:tag name="KSO_WM_UNIT_INDEX" val="1_1"/>
  <p:tag name="KSO_WM_DIAGRAM_MAX_ITEMCNT" val="4"/>
  <p:tag name="KSO_WM_DIAGRAM_MIN_ITEMCNT" val="2"/>
  <p:tag name="KSO_WM_DIAGRAM_VIRTUALLY_FRAME" val="{&quot;height&quot;:361.59999999999997,&quot;left&quot;:120.71251968503937,&quot;top&quot;:117.05000000000004,&quot;width&quot;:408.32496062992124}"/>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2"/>
  <p:tag name="KSO_WM_UNIT_TEXT_FILL_TYPE" val="1"/>
  <p:tag name="KSO_WM_UNIT_USESOURCEFORMAT_APPLY" val="1"/>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5664_3*l_h_i*1_1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120.71251968503937,&quot;top&quot;:117.05000000000004,&quot;width&quot;:408.3249606299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12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35664_3*l_h_a*1_1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59999999999997,&quot;left&quot;:120.71251968503937,&quot;top&quot;:117.05000000000004,&quot;width&quot;:408.3249606299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12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4_3*l_h_f*1_1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59999999999997,&quot;left&quot;:120.71251968503937,&quot;top&quot;:117.05000000000004,&quot;width&quot;:408.3249606299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2"/>
  <p:tag name="KSO_WM_UNIT_ID" val="diagram20235664_3*l_h_i*1_1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120.71251968503937,&quot;top&quot;:117.05000000000004,&quot;width&quot;:408.32496062992124}"/>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5"/>
  <p:tag name="KSO_WM_UNIT_LINE_FILL_TYPE" val="2"/>
  <p:tag name="KSO_WM_UNIT_USESOURCEFORMAT_APPLY" val="1"/>
</p:tagLst>
</file>

<file path=ppt/tags/tag1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315_2*l_h_f*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4685039370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5664_3*l_h_i*1_2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120.71251968503937,&quot;top&quot;:117.05000000000004,&quot;width&quot;:408.3249606299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13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20235664_3*l_h_a*1_2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59999999999997,&quot;left&quot;:120.71251968503937,&quot;top&quot;:117.05000000000004,&quot;width&quot;:408.3249606299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13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5664_3*l_h_f*1_2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59999999999997,&quot;left&quot;:120.71251968503937,&quot;top&quot;:117.05000000000004,&quot;width&quot;:408.3249606299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演示发布的良好效果。根据需要可酌情增减文字，以便观者理解您所传达的信息。"/>
  <p:tag name="KSO_WM_UNIT_TEXT_FILL_FORE_SCHEMECOLOR_INDEX" val="1"/>
  <p:tag name="KSO_WM_UNIT_TEXT_FILL_TYPE" val="1"/>
  <p:tag name="KSO_WM_UNIT_USESOURCEFORMAT_APPLY" val="1"/>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2"/>
  <p:tag name="KSO_WM_UNIT_ID" val="diagram20235664_3*l_h_i*1_2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120.71251968503937,&quot;top&quot;:117.05000000000004,&quot;width&quot;:408.32496062992124}"/>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6"/>
  <p:tag name="KSO_WM_UNIT_LINE_FILL_TYPE" val="2"/>
  <p:tag name="KSO_WM_UNIT_USESOURCEFORMAT_APPLY" val="1"/>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5664_3*l_h_i*1_3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120.71251968503937,&quot;top&quot;:117.05000000000004,&quot;width&quot;:408.3249606299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13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diagram20235664_3*l_h_a*1_3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59999999999997,&quot;left&quot;:120.71251968503937,&quot;top&quot;:117.05000000000004,&quot;width&quot;:408.3249606299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13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5664_3*l_h_f*1_3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59999999999997,&quot;left&quot;:120.71251968503937,&quot;top&quot;:117.05000000000004,&quot;width&quot;:408.3249606299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3_2"/>
  <p:tag name="KSO_WM_UNIT_ID" val="diagram20235664_3*l_h_i*1_3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120.71251968503937,&quot;top&quot;:117.05000000000004,&quot;width&quot;:408.32496062992124}"/>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7"/>
  <p:tag name="KSO_WM_UNIT_LINE_FILL_TYPE" val="2"/>
  <p:tag name="KSO_WM_UNIT_USESOURCEFORMAT_APPLY" val="1"/>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5664_3*l_h_i*1_4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120.71251968503937,&quot;top&quot;:117.05000000000004,&quot;width&quot;:408.3249606299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13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4_1"/>
  <p:tag name="KSO_WM_UNIT_ID" val="diagram20235664_3*l_h_a*1_4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59999999999997,&quot;left&quot;:120.71251968503937,&quot;top&quot;:117.05000000000004,&quot;width&quot;:408.3249606299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1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315_2*l_h_a*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4685039370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14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4_1"/>
  <p:tag name="KSO_WM_UNIT_ID" val="diagram20235664_3*l_h_f*1_4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59999999999997,&quot;left&quot;:120.71251968503937,&quot;top&quot;:117.05000000000004,&quot;width&quot;:408.3249606299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演示发布的良好效果。根据需要可酌情增减文字，以便观者理解您所传达的信息。"/>
  <p:tag name="KSO_WM_UNIT_TEXT_FILL_FORE_SCHEMECOLOR_INDEX" val="1"/>
  <p:tag name="KSO_WM_UNIT_TEXT_FILL_TYPE" val="1"/>
  <p:tag name="KSO_WM_UNIT_USESOURCEFORMAT_APPLY" val="1"/>
</p:tagLst>
</file>

<file path=ppt/tags/tag141.xml><?xml version="1.0" encoding="utf-8"?>
<p:tagLst xmlns:p="http://schemas.openxmlformats.org/presentationml/2006/main">
  <p:tag name="KSO_WM_SLIDE_ID" val="custom20233314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3314"/>
  <p:tag name="KSO_WM_SLIDE_TYPE" val="text"/>
  <p:tag name="KSO_WM_SLIDE_SUBTYPE" val="picTxt"/>
  <p:tag name="KSO_WM_SLIDE_SIZE" val="408.225*361.6"/>
  <p:tag name="KSO_WM_SLIDE_POSITION" val="47.2*131.8"/>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142.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14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2*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14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2*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14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2*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14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2*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14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2*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14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2*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14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315_2*l_h_f*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468503937009}"/>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480837146\&quot;,\&quot;product_name\&quot;:\&quot;\&quot;,\&quot;intention_code\&quot;:\&quot;\&quot;}&quot;}*gallery_gallery_ai_v2.1.5_ONLINE*6b7df428ffb9e63cee4a023f5824f2ae-slide-0"/>
  <p:tag name="KSO_WM_UNIT_LINE_FILL_TYPE" val="2"/>
  <p:tag name="KSO_WM_UNIT_USESOURCEFORMAT_APPLY" val="1"/>
</p:tagLst>
</file>

<file path=ppt/tags/tag15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315_2*l_h_a*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040390728\&quot;,\&quot;product_name\&quot;:\&quot;\&quot;,\&quot;intention_code\&quot;:\&quot;\&quot;}&quot;}*gallery_gallery_ai_v2.1.5_ONLINE*aae109ae8b276e995ccaf6036ceac1e1-slide-0"/>
  <p:tag name="KSO_WM_UNIT_LINE_FILL_TYPE" val="2"/>
  <p:tag name="KSO_WM_UNIT_USESOURCEFORMAT_APPLY" val="1"/>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806492266\&quot;,\&quot;product_name\&quot;:\&quot;\&quot;,\&quot;intention_code\&quot;:\&quot;\&quot;}&quot;}*gallery_gallery_ai_v2.1.5_ONLINE*aae109ae8b276e995ccaf6036ceac1e1-slide-0"/>
  <p:tag name="KSO_WM_UNIT_LINE_FILL_TYPE" val="2"/>
  <p:tag name="KSO_WM_UNIT_USESOURCEFORMAT_APPLY" val="1"/>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665724806\&quot;,\&quot;product_name\&quot;:\&quot;\&quot;,\&quot;intention_code\&quot;:\&quot;\&quot;}&quot;}*gallery_gallery_ai_v2.1.5_ONLINE*aae109ae8b276e995ccaf6036ceac1e1-slide-0"/>
  <p:tag name="KSO_WM_UNIT_LINE_FILL_TYPE" val="2"/>
  <p:tag name="KSO_WM_UNIT_USESOURCEFORMAT_APPLY" val="1"/>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4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814496222\&quot;,\&quot;product_name\&quot;:\&quot;\&quot;,\&quot;intention_code\&quot;:\&quot;\&quot;}&quot;}*gallery_gallery_ai_v2.1.5_ONLINE*aae109ae8b276e995ccaf6036ceac1e1-slide-0"/>
  <p:tag name="KSO_WM_UNIT_LINE_FILL_TYPE" val="2"/>
  <p:tag name="KSO_WM_UNIT_USESOURCEFORMAT_APPLY" val="1"/>
</p:tagLst>
</file>

<file path=ppt/tags/tag155.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5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INDEX" val="1"/>
  <p:tag name="KSO_WM_UNIT_ID" val="custom20231922_1*a*1"/>
  <p:tag name="KSO_WM_TEMPLATE_CATEGORY" val="custom"/>
  <p:tag name="KSO_WM_TEMPLATE_INDEX" val="20231922"/>
  <p:tag name="KSO_WM_UNIT_LAYERLEVEL" val="1"/>
  <p:tag name="KSO_WM_TAG_VERSION" val="3.0"/>
  <p:tag name="KSO_WM_BEAUTIFY_FLAG" val="#wm#"/>
  <p:tag name="KSO_WM_UNIT_VALUE" val="30"/>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 name="KSO_WM_UNIT_TYPE_DROP" val="a"/>
</p:tagLst>
</file>

<file path=ppt/tags/tag157.xml><?xml version="1.0" encoding="utf-8"?>
<p:tagLst xmlns:p="http://schemas.openxmlformats.org/presentationml/2006/main">
  <p:tag name="KSO_WM_UNIT_VALUE" val="1904*1607"/>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1922_1*d*1"/>
  <p:tag name="KSO_WM_TEMPLATE_CATEGORY" val="custom"/>
  <p:tag name="KSO_WM_TEMPLATE_INDEX" val="20231922"/>
  <p:tag name="KSO_WM_UNIT_LAYERLEVEL" val="1"/>
  <p:tag name="KSO_WM_TAG_VERSION" val="3.0"/>
  <p:tag name="KSO_WM_BEAUTIFY_FLAG" val="#wm#"/>
  <p:tag name="KSO_WM_UNIT_LINE_FORE_SCHEMECOLOR_INDEX" val="13"/>
  <p:tag name="KSO_WM_UNIT_LINE_FILL_TYPE" val="2"/>
  <p:tag name="KSO_WM_UNIT_USESOURCEFORMAT_APPLY" val="1"/>
  <p:tag name="KSO_WM_UNIT_PICTURE_SUBTYPE" val="b"/>
  <p:tag name="KSO_WM_UNIT_FILL_FORE_SCHEMECOLOR_INDEX" val="5"/>
  <p:tag name="KSO_WM_UNIT_FILL_TYPE" val="1"/>
  <p:tag name="MH_PIC_SOURCE_TYPE" val="generate_slide_ai*{&quot;ai_type&quot;:&quot;generate_single_page&quot;,&quot;id&quot;:&quot;{\&quot;id\&quot;:\&quot;VCG41N1818482500\&quot;,\&quot;product_name\&quot;:\&quot;\&quot;,\&quot;intention_code\&quot;:\&quot;\&quot;}&quot;}*gallery_gallery_ai_v2.1.5_ONLINE*7a4c78aa7d553e9642e7e1e6b552939c-slide-0"/>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34_3*l_i*1_1"/>
  <p:tag name="KSO_WM_TEMPLATE_CATEGORY" val="diagram"/>
  <p:tag name="KSO_WM_TEMPLATE_INDEX" val="20235434"/>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8"/>
  <p:tag name="KSO_WM_DIAGRAM_MIN_ITEMCNT" val="2"/>
  <p:tag name="KSO_WM_DIAGRAM_VIRTUALLY_FRAME" val="{&quot;height&quot;:360.15,&quot;left&quot;:493.5048653070742,&quot;top&quot;:103.3,&quot;width&quot;:407.45428513388305}"/>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15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34_3*l_h_f*1_1_1"/>
  <p:tag name="KSO_WM_TEMPLATE_CATEGORY" val="diagram"/>
  <p:tag name="KSO_WM_TEMPLATE_INDEX" val="20235434"/>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单击此处输入你的正文，文字是您思想的提炼，为了最终演示发布的良好效果，请尽量言简意赅的阐述观点。"/>
  <p:tag name="KSO_WM_UNIT_TEXT_FILL_FORE_SCHEMECOLOR_INDEX" val="1"/>
  <p:tag name="KSO_WM_UNIT_TEXT_FILL_TYPE" val="1"/>
  <p:tag name="KSO_WM_UNIT_TEXT_TYPE" val="1"/>
  <p:tag name="KSO_WM_DIAGRAM_MAX_ITEMCNT" val="8"/>
  <p:tag name="KSO_WM_DIAGRAM_MIN_ITEMCNT" val="2"/>
  <p:tag name="KSO_WM_DIAGRAM_VIRTUALLY_FRAME" val="{&quot;height&quot;:360.15,&quot;left&quot;:493.5048653070742,&quot;top&quot;:103.3,&quot;width&quot;:407.454285133883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468503937009}"/>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934245244\&quot;,\&quot;product_name\&quot;:\&quot;\&quot;,\&quot;intention_code\&quot;:\&quot;\&quot;}&quot;}*gallery_gallery_ai_v2.1.5_ONLINE*6b7df428ffb9e63cee4a023f5824f2ae-slide-0"/>
  <p:tag name="KSO_WM_UNIT_LINE_FILL_TYPE" val="2"/>
  <p:tag name="KSO_WM_UNIT_USESOURCEFORMAT_APPLY" val="1"/>
</p:tagLst>
</file>

<file path=ppt/tags/tag16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34_3*l_h_a*1_1_1"/>
  <p:tag name="KSO_WM_TEMPLATE_CATEGORY" val="diagram"/>
  <p:tag name="KSO_WM_TEMPLATE_INDEX" val="20235434"/>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添加项目标题"/>
  <p:tag name="KSO_WM_UNIT_TEXT_FILL_FORE_SCHEMECOLOR_INDEX" val="1"/>
  <p:tag name="KSO_WM_UNIT_TEXT_FILL_TYPE" val="1"/>
  <p:tag name="KSO_WM_UNIT_TEXT_TYPE" val="1"/>
  <p:tag name="KSO_WM_DIAGRAM_MAX_ITEMCNT" val="8"/>
  <p:tag name="KSO_WM_DIAGRAM_MIN_ITEMCNT" val="2"/>
  <p:tag name="KSO_WM_DIAGRAM_VIRTUALLY_FRAME" val="{&quot;height&quot;:360.15,&quot;left&quot;:493.5048653070742,&quot;top&quot;:103.3,&quot;width&quot;:407.454285133883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6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34_3*l_h_f*1_2_1"/>
  <p:tag name="KSO_WM_TEMPLATE_CATEGORY" val="diagram"/>
  <p:tag name="KSO_WM_TEMPLATE_INDEX" val="20235434"/>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单击此处添加正文，文字是您思想的提炼，为了最终演示发布的良好效果，请尽量言简意赅的阐述观点。"/>
  <p:tag name="KSO_WM_UNIT_TEXT_FILL_FORE_SCHEMECOLOR_INDEX" val="1"/>
  <p:tag name="KSO_WM_UNIT_TEXT_FILL_TYPE" val="1"/>
  <p:tag name="KSO_WM_UNIT_TEXT_TYPE" val="1"/>
  <p:tag name="KSO_WM_DIAGRAM_MAX_ITEMCNT" val="8"/>
  <p:tag name="KSO_WM_DIAGRAM_MIN_ITEMCNT" val="2"/>
  <p:tag name="KSO_WM_DIAGRAM_VIRTUALLY_FRAME" val="{&quot;height&quot;:360.15,&quot;left&quot;:493.5048653070742,&quot;top&quot;:103.3,&quot;width&quot;:407.454285133883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6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34_3*l_h_a*1_2_1"/>
  <p:tag name="KSO_WM_TEMPLATE_CATEGORY" val="diagram"/>
  <p:tag name="KSO_WM_TEMPLATE_INDEX" val="20235434"/>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添加项目标题"/>
  <p:tag name="KSO_WM_UNIT_TEXT_FILL_FORE_SCHEMECOLOR_INDEX" val="1"/>
  <p:tag name="KSO_WM_UNIT_TEXT_FILL_TYPE" val="1"/>
  <p:tag name="KSO_WM_UNIT_TEXT_TYPE" val="1"/>
  <p:tag name="KSO_WM_DIAGRAM_MAX_ITEMCNT" val="8"/>
  <p:tag name="KSO_WM_DIAGRAM_MIN_ITEMCNT" val="2"/>
  <p:tag name="KSO_WM_DIAGRAM_VIRTUALLY_FRAME" val="{&quot;height&quot;:360.15,&quot;left&quot;:493.5048653070742,&quot;top&quot;:103.3,&quot;width&quot;:407.454285133883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6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434_3*l_h_f*1_3_1"/>
  <p:tag name="KSO_WM_TEMPLATE_CATEGORY" val="diagram"/>
  <p:tag name="KSO_WM_TEMPLATE_INDEX" val="20235434"/>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单击此处输入正文，文字是您思想的提炼，为了最终演示发布的良好效果，请言简意赅的阐述观点。"/>
  <p:tag name="KSO_WM_UNIT_TEXT_FILL_FORE_SCHEMECOLOR_INDEX" val="1"/>
  <p:tag name="KSO_WM_UNIT_TEXT_FILL_TYPE" val="1"/>
  <p:tag name="KSO_WM_UNIT_TEXT_TYPE" val="1"/>
  <p:tag name="KSO_WM_DIAGRAM_MAX_ITEMCNT" val="8"/>
  <p:tag name="KSO_WM_DIAGRAM_MIN_ITEMCNT" val="2"/>
  <p:tag name="KSO_WM_DIAGRAM_VIRTUALLY_FRAME" val="{&quot;height&quot;:360.15,&quot;left&quot;:493.5048653070742,&quot;top&quot;:103.3,&quot;width&quot;:407.454285133883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6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434_3*l_h_a*1_3_1"/>
  <p:tag name="KSO_WM_TEMPLATE_CATEGORY" val="diagram"/>
  <p:tag name="KSO_WM_TEMPLATE_INDEX" val="20235434"/>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添加项目标题"/>
  <p:tag name="KSO_WM_UNIT_TEXT_FILL_FORE_SCHEMECOLOR_INDEX" val="1"/>
  <p:tag name="KSO_WM_UNIT_TEXT_FILL_TYPE" val="1"/>
  <p:tag name="KSO_WM_UNIT_TEXT_TYPE" val="1"/>
  <p:tag name="KSO_WM_DIAGRAM_MAX_ITEMCNT" val="8"/>
  <p:tag name="KSO_WM_DIAGRAM_MIN_ITEMCNT" val="2"/>
  <p:tag name="KSO_WM_DIAGRAM_VIRTUALLY_FRAME" val="{&quot;height&quot;:360.15,&quot;left&quot;:493.5048653070742,&quot;top&quot;:103.3,&quot;width&quot;:407.454285133883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6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5434_3*l_h_f*1_4_1"/>
  <p:tag name="KSO_WM_TEMPLATE_CATEGORY" val="diagram"/>
  <p:tag name="KSO_WM_TEMPLATE_INDEX" val="20235434"/>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单击此处添加正文，文字是您思想的提炼，为了最终演示发布的良好效果，请尽量言简意赅的阐述观点。"/>
  <p:tag name="KSO_WM_UNIT_TEXT_FILL_FORE_SCHEMECOLOR_INDEX" val="1"/>
  <p:tag name="KSO_WM_UNIT_TEXT_FILL_TYPE" val="1"/>
  <p:tag name="KSO_WM_UNIT_TEXT_TYPE" val="1"/>
  <p:tag name="KSO_WM_DIAGRAM_MAX_ITEMCNT" val="8"/>
  <p:tag name="KSO_WM_DIAGRAM_MIN_ITEMCNT" val="2"/>
  <p:tag name="KSO_WM_DIAGRAM_VIRTUALLY_FRAME" val="{&quot;height&quot;:360.15,&quot;left&quot;:493.5048653070742,&quot;top&quot;:103.3,&quot;width&quot;:407.454285133883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6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5434_3*l_h_a*1_4_1"/>
  <p:tag name="KSO_WM_TEMPLATE_CATEGORY" val="diagram"/>
  <p:tag name="KSO_WM_TEMPLATE_INDEX" val="20235434"/>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添加项目标题"/>
  <p:tag name="KSO_WM_UNIT_TEXT_FILL_FORE_SCHEMECOLOR_INDEX" val="1"/>
  <p:tag name="KSO_WM_UNIT_TEXT_FILL_TYPE" val="1"/>
  <p:tag name="KSO_WM_UNIT_TEXT_TYPE" val="1"/>
  <p:tag name="KSO_WM_DIAGRAM_MAX_ITEMCNT" val="8"/>
  <p:tag name="KSO_WM_DIAGRAM_MIN_ITEMCNT" val="2"/>
  <p:tag name="KSO_WM_DIAGRAM_VIRTUALLY_FRAME" val="{&quot;height&quot;:360.15,&quot;left&quot;:493.5048653070742,&quot;top&quot;:103.3,&quot;width&quot;:407.454285133883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67.xml><?xml version="1.0" encoding="utf-8"?>
<p:tagLst xmlns:p="http://schemas.openxmlformats.org/presentationml/2006/main">
  <p:tag name="KSO_WM_SLIDE_ID" val="custom20231922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1922"/>
  <p:tag name="KSO_WM_SLIDE_TYPE" val="text"/>
  <p:tag name="KSO_WM_SLIDE_SUBTYPE" val="picTxt"/>
  <p:tag name="KSO_WM_SLIDE_SIZE" val="408.214*360.15"/>
  <p:tag name="KSO_WM_SLIDE_POSITION" val="504.175*131.8"/>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168.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30"/>
  <p:tag name="KSO_WM_UNIT_ID" val="custom20233230_1*a*1"/>
  <p:tag name="KSO_WM_UNIT_TEXT_TYPE" val="1"/>
  <p:tag name="KSO_WM_UNIT_PRESET_TEXT" val="单击此处&#13;添加页面的标题"/>
  <p:tag name="KSO_WM_UNIT_TEXT_FILL_FORE_SCHEMECOLOR_INDEX" val="5"/>
  <p:tag name="KSO_WM_UNIT_TEXT_FILL_TYPE" val="1"/>
  <p:tag name="KSO_WM_UNIT_USESOURCEFORMAT_APPLY" val="1"/>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2_1"/>
  <p:tag name="KSO_WM_TEMPLATE_CATEGORY" val="diagram"/>
  <p:tag name="KSO_WM_TEMPLATE_INDEX" val="20235667"/>
  <p:tag name="KSO_WM_UNIT_LAYERLEVEL" val="1_1_1"/>
  <p:tag name="KSO_WM_TAG_VERSION" val="3.0"/>
  <p:tag name="KSO_WM_BEAUTIFY_FLAG" val="#wm#"/>
  <p:tag name="KSO_WM_UNIT_PICTURE_SUBTYPE" val="b"/>
  <p:tag name="KSO_WM_UNIT_VALUE" val="273*509"/>
  <p:tag name="KSO_WM_UNIT_TYPE" val="l_h_d"/>
  <p:tag name="KSO_WM_UNIT_INDEX" val="1_2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6"/>
  <p:tag name="KSO_WM_DIAGRAM_MAX_ITEMCNT" val="5"/>
  <p:tag name="KSO_WM_DIAGRAM_MIN_ITEMCNT" val="2"/>
  <p:tag name="KSO_WM_DIAGRAM_VIRTUALLY_FRAME" val="{&quot;height&quot;:360.95,&quot;left&quot;:130.97999999999996,&quot;top&quot;:114.14999999999998,&quot;width&quot;:754.2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646231476\&quot;,\&quot;product_name\&quot;:\&quot;\&quot;,\&quot;intention_code\&quot;:\&quot;\&quot;}&quot;}*gallery_gallery_ai_v2.1.5_ONLINE*cc9dca38ca6dec77e99ef766e1ed5ac9-slide-0"/>
  <p:tag name="KSO_WM_UNIT_LINE_FILL_TYPE" val="2"/>
  <p:tag name="KSO_WM_UNIT_USESOURCEFORMAT_APPLY"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468503937009}"/>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77289581\&quot;,\&quot;product_name\&quot;:\&quot;\&quot;,\&quot;intention_code\&quot;:\&quot;\&quot;}&quot;}*gallery_gallery_ai_v2.1.5_ONLINE*6b7df428ffb9e63cee4a023f5824f2ae-slide-0"/>
  <p:tag name="KSO_WM_UNIT_LINE_FILL_TYPE" val="2"/>
  <p:tag name="KSO_WM_UNIT_USESOURCEFORMAT_APPLY" val="1"/>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3_1"/>
  <p:tag name="KSO_WM_TEMPLATE_CATEGORY" val="diagram"/>
  <p:tag name="KSO_WM_TEMPLATE_INDEX" val="20235667"/>
  <p:tag name="KSO_WM_UNIT_LAYERLEVEL" val="1_1_1"/>
  <p:tag name="KSO_WM_TAG_VERSION" val="3.0"/>
  <p:tag name="KSO_WM_BEAUTIFY_FLAG" val="#wm#"/>
  <p:tag name="KSO_WM_UNIT_PICTURE_SUBTYPE" val="b"/>
  <p:tag name="KSO_WM_UNIT_VALUE" val="273*509"/>
  <p:tag name="KSO_WM_UNIT_TYPE" val="l_h_d"/>
  <p:tag name="KSO_WM_UNIT_INDEX" val="1_3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7"/>
  <p:tag name="KSO_WM_DIAGRAM_MAX_ITEMCNT" val="5"/>
  <p:tag name="KSO_WM_DIAGRAM_MIN_ITEMCNT" val="2"/>
  <p:tag name="KSO_WM_DIAGRAM_VIRTUALLY_FRAME" val="{&quot;height&quot;:360.95,&quot;left&quot;:130.97999999999996,&quot;top&quot;:114.14999999999998,&quot;width&quot;:754.2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498900801\&quot;,\&quot;product_name\&quot;:\&quot;\&quot;,\&quot;intention_code\&quot;:\&quot;\&quot;}&quot;}*gallery_gallery_ai_v2.1.5_ONLINE*cc9dca38ca6dec77e99ef766e1ed5ac9-slide-0"/>
  <p:tag name="KSO_WM_UNIT_LINE_FILL_TYPE" val="2"/>
  <p:tag name="KSO_WM_UNIT_USESOURCEFORMAT_APPLY" val="1"/>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4_1"/>
  <p:tag name="KSO_WM_TEMPLATE_CATEGORY" val="diagram"/>
  <p:tag name="KSO_WM_TEMPLATE_INDEX" val="20235667"/>
  <p:tag name="KSO_WM_UNIT_LAYERLEVEL" val="1_1_1"/>
  <p:tag name="KSO_WM_TAG_VERSION" val="3.0"/>
  <p:tag name="KSO_WM_BEAUTIFY_FLAG" val="#wm#"/>
  <p:tag name="KSO_WM_UNIT_PICTURE_SUBTYPE" val="b"/>
  <p:tag name="KSO_WM_UNIT_VALUE" val="273*509"/>
  <p:tag name="KSO_WM_UNIT_TYPE" val="l_h_d"/>
  <p:tag name="KSO_WM_UNIT_INDEX" val="1_4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8"/>
  <p:tag name="KSO_WM_DIAGRAM_MAX_ITEMCNT" val="5"/>
  <p:tag name="KSO_WM_DIAGRAM_MIN_ITEMCNT" val="2"/>
  <p:tag name="KSO_WM_DIAGRAM_VIRTUALLY_FRAME" val="{&quot;height&quot;:360.95,&quot;left&quot;:130.97999999999996,&quot;top&quot;:114.14999999999998,&quot;width&quot;:754.2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1371173628\&quot;,\&quot;product_name\&quot;:\&quot;\&quot;,\&quot;intention_code\&quot;:\&quot;\&quot;}&quot;}*gallery_gallery_ai_v2.1.5_ONLINE*cc9dca38ca6dec77e99ef766e1ed5ac9-slide-0"/>
  <p:tag name="KSO_WM_UNIT_LINE_FILL_TYPE" val="2"/>
  <p:tag name="KSO_WM_UNIT_USESOURCEFORMAT_APPLY" val="1"/>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1_1"/>
  <p:tag name="KSO_WM_TEMPLATE_CATEGORY" val="diagram"/>
  <p:tag name="KSO_WM_TEMPLATE_INDEX" val="20235667"/>
  <p:tag name="KSO_WM_UNIT_LAYERLEVEL" val="1_1_1"/>
  <p:tag name="KSO_WM_TAG_VERSION" val="3.0"/>
  <p:tag name="KSO_WM_BEAUTIFY_FLAG" val="#wm#"/>
  <p:tag name="KSO_WM_UNIT_PICTURE_SUBTYPE" val="b"/>
  <p:tag name="KSO_WM_UNIT_VALUE" val="273*508"/>
  <p:tag name="KSO_WM_UNIT_TYPE" val="l_h_d"/>
  <p:tag name="KSO_WM_UNIT_INDEX" val="1_1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5"/>
  <p:tag name="KSO_WM_DIAGRAM_MAX_ITEMCNT" val="5"/>
  <p:tag name="KSO_WM_DIAGRAM_MIN_ITEMCNT" val="2"/>
  <p:tag name="KSO_WM_DIAGRAM_VIRTUALLY_FRAME" val="{&quot;height&quot;:360.95,&quot;left&quot;:130.97999999999996,&quot;top&quot;:114.14999999999998,&quot;width&quot;:754.2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1198939307\&quot;,\&quot;product_name\&quot;:\&quot;\&quot;,\&quot;intention_code\&quot;:\&quot;\&quot;}&quot;}*gallery_gallery_ai_v2.1.5_ONLINE*cc9dca38ca6dec77e99ef766e1ed5ac9-slide-0"/>
  <p:tag name="KSO_WM_UNIT_LINE_FILL_TYPE" val="2"/>
  <p:tag name="KSO_WM_UNIT_USESOURCEFORMAT_APPLY" val="1"/>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1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1_1"/>
  <p:tag name="KSO_WM_DIAGRAM_GROUP_CODE" val="l1-1"/>
  <p:tag name="KSO_WM_DIAGRAM_VERSION" val="3"/>
  <p:tag name="KSO_WM_DIAGRAM_COLOR_TRICK" val="1"/>
  <p:tag name="KSO_WM_DIAGRAM_COLOR_TEXT_CAN_REMOVE" val="n"/>
  <p:tag name="KSO_WM_UNIT_PRESET_TEXT" val="单击添加正文，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30.97999999999996,&quot;top&quot;:114.14999999999998,&quot;width&quot;:754.2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1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1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30.97999999999996,&quot;top&quot;:114.14999999999998,&quot;width&quot;:754.2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2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2_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30.97999999999996,&quot;top&quot;:114.14999999999998,&quot;width&quot;:754.2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2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2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30.97999999999996,&quot;top&quot;:114.14999999999998,&quot;width&quot;:754.2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3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3_1"/>
  <p:tag name="KSO_WM_DIAGRAM_GROUP_CODE" val="l1-1"/>
  <p:tag name="KSO_WM_DIAGRAM_VERSION" val="3"/>
  <p:tag name="KSO_WM_DIAGRAM_COLOR_TRICK" val="1"/>
  <p:tag name="KSO_WM_DIAGRAM_COLOR_TEXT_CAN_REMOVE" val="n"/>
  <p:tag name="KSO_WM_UNIT_PRESET_TEXT" val="单击添加正文，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30.97999999999996,&quot;top&quot;:114.14999999999998,&quot;width&quot;:754.2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3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3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30.97999999999996,&quot;top&quot;:114.14999999999998,&quot;width&quot;:754.2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4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4_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30.97999999999996,&quot;top&quot;:114.14999999999998,&quot;width&quot;:754.2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4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468503937009}"/>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813180026\&quot;,\&quot;product_name\&quot;:\&quot;\&quot;,\&quot;intention_code\&quot;:\&quot;\&quot;}&quot;}*gallery_gallery_ai_v2.1.5_ONLINE*6b7df428ffb9e63cee4a023f5824f2ae-slide-0"/>
  <p:tag name="KSO_WM_UNIT_LINE_FILL_TYPE" val="2"/>
  <p:tag name="KSO_WM_UNIT_USESOURCEFORMAT_APPLY" val="1"/>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4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4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30.97999999999996,&quot;top&quot;:114.14999999999998,&quot;width&quot;:754.2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81.xml><?xml version="1.0" encoding="utf-8"?>
<p:tagLst xmlns:p="http://schemas.openxmlformats.org/presentationml/2006/main">
  <p:tag name="KSO_WM_SLIDE_ID" val="custom20233230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custom"/>
  <p:tag name="KSO_WM_TEMPLATE_INDEX" val="20233230"/>
  <p:tag name="KSO_WM_SLIDE_TYPE" val="text"/>
  <p:tag name="KSO_WM_SLIDE_SUBTYPE" val="picTxt"/>
  <p:tag name="KSO_WM_SLIDE_SIZE" val="552.26*360.95"/>
  <p:tag name="KSO_WM_SLIDE_POSITION" val="359.74*111.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82.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30"/>
  <p:tag name="KSO_WM_UNIT_ID" val="custom20233230_1*a*1"/>
  <p:tag name="KSO_WM_UNIT_TEXT_TYPE" val="1"/>
  <p:tag name="KSO_WM_UNIT_PRESET_TEXT" val="单击此处&#13;添加页面的标题"/>
  <p:tag name="KSO_WM_UNIT_TEXT_FILL_FORE_SCHEMECOLOR_INDEX" val="5"/>
  <p:tag name="KSO_WM_UNIT_TEXT_FILL_TYPE" val="1"/>
  <p:tag name="KSO_WM_UNIT_USESOURCEFORMAT_APPLY" val="1"/>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2_1"/>
  <p:tag name="KSO_WM_TEMPLATE_CATEGORY" val="diagram"/>
  <p:tag name="KSO_WM_TEMPLATE_INDEX" val="20235667"/>
  <p:tag name="KSO_WM_UNIT_LAYERLEVEL" val="1_1_1"/>
  <p:tag name="KSO_WM_TAG_VERSION" val="3.0"/>
  <p:tag name="KSO_WM_BEAUTIFY_FLAG" val="#wm#"/>
  <p:tag name="KSO_WM_UNIT_PICTURE_SUBTYPE" val="b"/>
  <p:tag name="KSO_WM_UNIT_VALUE" val="273*509"/>
  <p:tag name="KSO_WM_UNIT_TYPE" val="l_h_d"/>
  <p:tag name="KSO_WM_UNIT_INDEX" val="1_2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6"/>
  <p:tag name="KSO_WM_DIAGRAM_MAX_ITEMCNT" val="5"/>
  <p:tag name="KSO_WM_DIAGRAM_MIN_ITEMCNT" val="2"/>
  <p:tag name="KSO_WM_DIAGRAM_VIRTUALLY_FRAME" val="{&quot;height&quot;:360.95,&quot;left&quot;:128.17999999999998,&quot;top&quot;:121.49999999999997,&quot;width&quot;:749.57}"/>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473205322\&quot;,\&quot;product_name\&quot;:\&quot;\&quot;,\&quot;intention_code\&quot;:\&quot;\&quot;}&quot;}*gallery_gallery_ai_v2.1.5_ONLINE*e79215e78ec0505e9eb8533043a8c55d-slide-0"/>
  <p:tag name="KSO_WM_UNIT_LINE_FILL_TYPE" val="2"/>
  <p:tag name="KSO_WM_UNIT_USESOURCEFORMAT_APPLY" val="1"/>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3_1"/>
  <p:tag name="KSO_WM_TEMPLATE_CATEGORY" val="diagram"/>
  <p:tag name="KSO_WM_TEMPLATE_INDEX" val="20235667"/>
  <p:tag name="KSO_WM_UNIT_LAYERLEVEL" val="1_1_1"/>
  <p:tag name="KSO_WM_TAG_VERSION" val="3.0"/>
  <p:tag name="KSO_WM_BEAUTIFY_FLAG" val="#wm#"/>
  <p:tag name="KSO_WM_UNIT_PICTURE_SUBTYPE" val="b"/>
  <p:tag name="KSO_WM_UNIT_VALUE" val="273*509"/>
  <p:tag name="KSO_WM_UNIT_TYPE" val="l_h_d"/>
  <p:tag name="KSO_WM_UNIT_INDEX" val="1_3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7"/>
  <p:tag name="KSO_WM_DIAGRAM_MAX_ITEMCNT" val="5"/>
  <p:tag name="KSO_WM_DIAGRAM_MIN_ITEMCNT" val="2"/>
  <p:tag name="KSO_WM_DIAGRAM_VIRTUALLY_FRAME" val="{&quot;height&quot;:360.95,&quot;left&quot;:128.17999999999998,&quot;top&quot;:121.49999999999997,&quot;width&quot;:749.57}"/>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1284936110\&quot;,\&quot;product_name\&quot;:\&quot;\&quot;,\&quot;intention_code\&quot;:\&quot;\&quot;}&quot;}*gallery_gallery_ai_v2.1.5_ONLINE*e79215e78ec0505e9eb8533043a8c55d-slide-0"/>
  <p:tag name="KSO_WM_UNIT_LINE_FILL_TYPE" val="2"/>
  <p:tag name="KSO_WM_UNIT_USESOURCEFORMAT_APPLY" val="1"/>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4_1"/>
  <p:tag name="KSO_WM_TEMPLATE_CATEGORY" val="diagram"/>
  <p:tag name="KSO_WM_TEMPLATE_INDEX" val="20235667"/>
  <p:tag name="KSO_WM_UNIT_LAYERLEVEL" val="1_1_1"/>
  <p:tag name="KSO_WM_TAG_VERSION" val="3.0"/>
  <p:tag name="KSO_WM_BEAUTIFY_FLAG" val="#wm#"/>
  <p:tag name="KSO_WM_UNIT_PICTURE_SUBTYPE" val="b"/>
  <p:tag name="KSO_WM_UNIT_VALUE" val="273*509"/>
  <p:tag name="KSO_WM_UNIT_TYPE" val="l_h_d"/>
  <p:tag name="KSO_WM_UNIT_INDEX" val="1_4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8"/>
  <p:tag name="KSO_WM_DIAGRAM_MAX_ITEMCNT" val="5"/>
  <p:tag name="KSO_WM_DIAGRAM_MIN_ITEMCNT" val="2"/>
  <p:tag name="KSO_WM_DIAGRAM_VIRTUALLY_FRAME" val="{&quot;height&quot;:360.95,&quot;left&quot;:128.17999999999998,&quot;top&quot;:121.49999999999997,&quot;width&quot;:749.57}"/>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1553678394\&quot;,\&quot;product_name\&quot;:\&quot;\&quot;,\&quot;intention_code\&quot;:\&quot;\&quot;}&quot;}*gallery_gallery_ai_v2.1.5_ONLINE*e79215e78ec0505e9eb8533043a8c55d-slide-0"/>
  <p:tag name="KSO_WM_UNIT_LINE_FILL_TYPE" val="2"/>
  <p:tag name="KSO_WM_UNIT_USESOURCEFORMAT_APPLY" val="1"/>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1_1"/>
  <p:tag name="KSO_WM_TEMPLATE_CATEGORY" val="diagram"/>
  <p:tag name="KSO_WM_TEMPLATE_INDEX" val="20235667"/>
  <p:tag name="KSO_WM_UNIT_LAYERLEVEL" val="1_1_1"/>
  <p:tag name="KSO_WM_TAG_VERSION" val="3.0"/>
  <p:tag name="KSO_WM_BEAUTIFY_FLAG" val="#wm#"/>
  <p:tag name="KSO_WM_UNIT_PICTURE_SUBTYPE" val="b"/>
  <p:tag name="KSO_WM_UNIT_VALUE" val="273*508"/>
  <p:tag name="KSO_WM_UNIT_TYPE" val="l_h_d"/>
  <p:tag name="KSO_WM_UNIT_INDEX" val="1_1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5"/>
  <p:tag name="KSO_WM_DIAGRAM_MAX_ITEMCNT" val="5"/>
  <p:tag name="KSO_WM_DIAGRAM_MIN_ITEMCNT" val="2"/>
  <p:tag name="KSO_WM_DIAGRAM_VIRTUALLY_FRAME" val="{&quot;height&quot;:360.95,&quot;left&quot;:128.17999999999998,&quot;top&quot;:121.49999999999997,&quot;width&quot;:749.57}"/>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665725116\&quot;,\&quot;product_name\&quot;:\&quot;\&quot;,\&quot;intention_code\&quot;:\&quot;\&quot;}&quot;}*gallery_gallery_ai_v2.1.5_ONLINE*e79215e78ec0505e9eb8533043a8c55d-slide-0"/>
  <p:tag name="KSO_WM_UNIT_LINE_FILL_TYPE" val="2"/>
  <p:tag name="KSO_WM_UNIT_USESOURCEFORMAT_APPLY" val="1"/>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1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1_1"/>
  <p:tag name="KSO_WM_DIAGRAM_GROUP_CODE" val="l1-1"/>
  <p:tag name="KSO_WM_DIAGRAM_VERSION" val="3"/>
  <p:tag name="KSO_WM_DIAGRAM_COLOR_TRICK" val="1"/>
  <p:tag name="KSO_WM_DIAGRAM_COLOR_TEXT_CAN_REMOVE" val="n"/>
  <p:tag name="KSO_WM_UNIT_PRESET_TEXT" val="单击添加正文，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28.17999999999998,&quot;top&quot;:121.49999999999997,&quot;width&quot;:749.5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1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1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28.17999999999998,&quot;top&quot;:121.49999999999997,&quot;width&quot;:749.5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2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2_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28.17999999999998,&quot;top&quot;:121.49999999999997,&quot;width&quot;:749.5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9.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2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2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28.17999999999998,&quot;top&quot;:121.49999999999997,&quot;width&quot;:749.5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3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3_1"/>
  <p:tag name="KSO_WM_DIAGRAM_GROUP_CODE" val="l1-1"/>
  <p:tag name="KSO_WM_DIAGRAM_VERSION" val="3"/>
  <p:tag name="KSO_WM_DIAGRAM_COLOR_TRICK" val="1"/>
  <p:tag name="KSO_WM_DIAGRAM_COLOR_TEXT_CAN_REMOVE" val="n"/>
  <p:tag name="KSO_WM_UNIT_PRESET_TEXT" val="单击添加正文，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28.17999999999998,&quot;top&quot;:121.49999999999997,&quot;width&quot;:749.5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3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3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28.17999999999998,&quot;top&quot;:121.49999999999997,&quot;width&quot;:749.5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4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4_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28.17999999999998,&quot;top&quot;:121.49999999999997,&quot;width&quot;:749.5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4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4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28.17999999999998,&quot;top&quot;:121.49999999999997,&quot;width&quot;:749.5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95.xml><?xml version="1.0" encoding="utf-8"?>
<p:tagLst xmlns:p="http://schemas.openxmlformats.org/presentationml/2006/main">
  <p:tag name="KSO_WM_SLIDE_ID" val="custom20233230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custom"/>
  <p:tag name="KSO_WM_TEMPLATE_INDEX" val="20233230"/>
  <p:tag name="KSO_WM_SLIDE_TYPE" val="text"/>
  <p:tag name="KSO_WM_SLIDE_SUBTYPE" val="picTxt"/>
  <p:tag name="KSO_WM_SLIDE_SIZE" val="552.26*360.95"/>
  <p:tag name="KSO_WM_SLIDE_POSITION" val="359.74*111.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31836_1*i*4"/>
  <p:tag name="KSO_WM_TEMPLATE_CATEGORY" val="custom"/>
  <p:tag name="KSO_WM_TEMPLATE_INDEX" val="20231836"/>
  <p:tag name="KSO_WM_UNIT_LAYERLEVEL" val="1"/>
  <p:tag name="KSO_WM_TAG_VERSION" val="3.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197.xml><?xml version="1.0" encoding="utf-8"?>
<p:tagLst xmlns:p="http://schemas.openxmlformats.org/presentationml/2006/main">
  <p:tag name="KSO_WM_UNIT_VALUE" val="1904*1428"/>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1836_1*d*1"/>
  <p:tag name="KSO_WM_TEMPLATE_CATEGORY" val="custom"/>
  <p:tag name="KSO_WM_TEMPLATE_INDEX" val="20231836"/>
  <p:tag name="KSO_WM_UNIT_LAYERLEVEL" val="1"/>
  <p:tag name="KSO_WM_TAG_VERSION" val="3.0"/>
  <p:tag name="KSO_WM_BEAUTIFY_FLAG" val="#wm#"/>
  <p:tag name="KSO_WM_UNIT_LINE_FORE_SCHEMECOLOR_INDEX" val="13"/>
  <p:tag name="KSO_WM_UNIT_LINE_FILL_TYPE" val="2"/>
  <p:tag name="KSO_WM_UNIT_USESOURCEFORMAT_APPLY" val="1"/>
  <p:tag name="KSO_WM_UNIT_PICTURE_SUBTYPE" val="b"/>
  <p:tag name="MH_PIC_SOURCE_TYPE" val="generate_slide_ai*{&quot;ai_type&quot;:&quot;generate_single_page&quot;,&quot;id&quot;:&quot;{\&quot;id\&quot;:\&quot;VCG41N1818482500\&quot;,\&quot;product_name\&quot;:\&quot;\&quot;,\&quot;intention_code\&quot;:\&quot;\&quot;}&quot;}*gallery_gallery_ai_v2.1.5_ONLINE*7ea56ce5e914c7a61696fdfeffbad9bf-slide-0"/>
  <p:tag name="KSO_WM_UNIT_FILL_FORE_SCHEMECOLOR_INDEX" val="5"/>
  <p:tag name="KSO_WM_UNIT_FILL_TYPE" val="1"/>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1836_1*i*1"/>
  <p:tag name="KSO_WM_TEMPLATE_CATEGORY" val="custom"/>
  <p:tag name="KSO_WM_TEMPLATE_INDEX" val="20231836"/>
  <p:tag name="KSO_WM_UNIT_LAYERLEVEL" val="1"/>
  <p:tag name="KSO_WM_TAG_VERSION" val="3.0"/>
  <p:tag name="KSO_WM_BEAUTIFY_FLAG" val="#wm#"/>
  <p:tag name="KSO_WM_DIAGRAM_VERSION" val="3"/>
  <p:tag name="KSO_WM_DIAGRAM_COLOR_TRICK" val="1"/>
  <p:tag name="KSO_WM_DIAGRAM_COLOR_TEXT_CAN_REMOVE" val="n"/>
  <p:tag name="KSO_WM_UNIT_FILL_FORE_SCHEMECOLOR_INDEX" val="14"/>
  <p:tag name="KSO_WM_UNIT_FILL_TYPE" val="1"/>
  <p:tag name="KSO_WM_UNIT_TEXT_FILL_FORE_SCHEMECOLOR_INDEX" val="2"/>
  <p:tag name="KSO_WM_UNIT_TEXT_FILL_TYPE" val="1"/>
  <p:tag name="KSO_WM_UNIT_USESOURCEFORMAT_APPLY" val="1"/>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1836_1*i*2"/>
  <p:tag name="KSO_WM_TEMPLATE_CATEGORY" val="custom"/>
  <p:tag name="KSO_WM_TEMPLATE_INDEX" val="20231836"/>
  <p:tag name="KSO_WM_UNIT_LAYERLEVEL" val="1"/>
  <p:tag name="KSO_WM_TAG_VERSION" val="3.0"/>
  <p:tag name="KSO_WM_BEAUTIFY_FLAG" val="#wm#"/>
  <p:tag name="KSO_WM_DIAGRAM_VERSION" val="3"/>
  <p:tag name="KSO_WM_DIAGRAM_COLOR_TRICK" val="1"/>
  <p:tag name="KSO_WM_DIAGRAM_COLOR_TEXT_CAN_REMOVE" val="n"/>
  <p:tag name="KSO_WM_UNIT_FILL_FORE_SCHEMECOLOR_INDEX" val="14"/>
  <p:tag name="KSO_WM_UNIT_FILL_TYPE" val="1"/>
  <p:tag name="KSO_WM_UNIT_TEXT_FILL_FORE_SCHEMECOLOR_INDEX" val="2"/>
  <p:tag name="KSO_WM_UNIT_TEXT_FILL_TYPE" val="1"/>
  <p:tag name="KSO_WM_UNIT_USESOURCEFORMAT_APPLY" val="1"/>
</p:tagLst>
</file>

<file path=ppt/tags/tag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20.xml><?xml version="1.0" encoding="utf-8"?>
<p:tagLst xmlns:p="http://schemas.openxmlformats.org/presentationml/2006/main">
  <p:tag name="KSO_WM_UNIT_TYPE" val="a"/>
  <p:tag name="KSO_WM_UNIT_INDEX" val="1"/>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31836_1*i*3"/>
  <p:tag name="KSO_WM_TEMPLATE_CATEGORY" val="custom"/>
  <p:tag name="KSO_WM_TEMPLATE_INDEX" val="20231836"/>
  <p:tag name="KSO_WM_UNIT_LAYERLEVEL" val="1"/>
  <p:tag name="KSO_WM_TAG_VERSION" val="3.0"/>
  <p:tag name="KSO_WM_BEAUTIFY_FLAG" val="#wm#"/>
  <p:tag name="KSO_WM_DIAGRAM_VERSION" val="3"/>
  <p:tag name="KSO_WM_DIAGRAM_COLOR_TRICK" val="1"/>
  <p:tag name="KSO_WM_DIAGRAM_COLOR_TEXT_CAN_REMOVE" val="n"/>
  <p:tag name="KSO_WM_UNIT_LINE_FORE_SCHEMECOLOR_INDEX" val="5"/>
  <p:tag name="KSO_WM_UNIT_LINE_FILL_TYPE" val="2"/>
  <p:tag name="KSO_WM_UNIT_TEXT_FILL_FORE_SCHEMECOLOR_INDEX" val="2"/>
  <p:tag name="KSO_WM_UNIT_TEXT_FILL_TYPE" val="1"/>
  <p:tag name="KSO_WM_UNIT_USESOURCEFORMAT_APPLY" val="1"/>
</p:tagLst>
</file>

<file path=ppt/tags/tag201.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INDEX" val="1"/>
  <p:tag name="KSO_WM_TEMPLATE_CATEGORY" val="custom"/>
  <p:tag name="KSO_WM_UNIT_LAYERLEVEL" val="1"/>
  <p:tag name="KSO_WM_TAG_VERSION" val="3.0"/>
  <p:tag name="KSO_WM_BEAUTIFY_FLAG" val="#wm#"/>
  <p:tag name="KSO_WM_TEMPLATE_INDEX" val="20231836"/>
  <p:tag name="KSO_WM_UNIT_ID" val="custom20231836_1*a*1"/>
  <p:tag name="KSO_WM_UNIT_TEXT_TYPE" val="1"/>
  <p:tag name="KSO_WM_UNIT_PRESET_TEXT" val="单击此处添加标题"/>
  <p:tag name="KSO_WM_UNIT_TEXT_FILL_FORE_SCHEMECOLOR_INDEX" val="13"/>
  <p:tag name="KSO_WM_UNIT_TEXT_FILL_TYPE" val="1"/>
  <p:tag name="KSO_WM_UNIT_USESOURCEFORMAT_APPLY" val="1"/>
  <p:tag name="KSO_WM_UNIT_TYPE_DROP" val="a"/>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
  <p:tag name="KSO_WM_UNIT_ID" val="diagram40492659_2*l_i*1_1"/>
  <p:tag name="KSO_WM_TEMPLATE_CATEGORY" val="diagram"/>
  <p:tag name="KSO_WM_TEMPLATE_INDEX" val="40492659"/>
  <p:tag name="KSO_WM_UNIT_LAYERLEVEL" val="1_1"/>
  <p:tag name="KSO_WM_TAG_VERSION" val="3.0"/>
  <p:tag name="KSO_WM_BEAUTIFY_FLAG" val="#wm#"/>
  <p:tag name="KSO_WM_DIAGRAM_GROUP_CODE" val="l1-1"/>
  <p:tag name="KSO_WM_DIAGRAM_VERSION" val="3"/>
  <p:tag name="KSO_WM_DIAGRAM_COLOR_TRICK" val="1"/>
  <p:tag name="KSO_WM_DIAGRAM_COLOR_TEXT_CAN_REMOVE" val="n"/>
  <p:tag name="KSO_WM_UNIT_LINE_FORE_SCHEMECOLOR_INDEX" val="-2"/>
  <p:tag name="KSO_WM_DIAGRAM_MAX_ITEMCNT" val="4"/>
  <p:tag name="KSO_WM_DIAGRAM_MIN_ITEMCNT" val="2"/>
  <p:tag name="KSO_WM_DIAGRAM_VIRTUALLY_FRAME" val="{&quot;height&quot;:276.74407958984375,&quot;left&quot;:409.75,&quot;top&quot;:160.35000744917267,&quot;width&quot;:525.85}"/>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40492659_2*l_h_i*1_2_1"/>
  <p:tag name="KSO_WM_TEMPLATE_CATEGORY" val="diagram"/>
  <p:tag name="KSO_WM_TEMPLATE_INDEX" val="40492659"/>
  <p:tag name="KSO_WM_UNIT_LAYERLEVEL" val="1_1_1"/>
  <p:tag name="KSO_WM_TAG_VERSION" val="3.0"/>
  <p:tag name="KSO_WM_BEAUTIFY_FLAG" val="#wm#"/>
  <p:tag name="KSO_WM_DIAGRAM_VERSION" val="3"/>
  <p:tag name="KSO_WM_DIAGRAM_COLOR_TRICK" val="1"/>
  <p:tag name="KSO_WM_DIAGRAM_COLOR_TEXT_CAN_REMOVE" val="n"/>
  <p:tag name="KSO_WM_UNIT_LINE_FORE_SCHEMECOLOR_INDEX" val="6"/>
  <p:tag name="KSO_WM_DIAGRAM_MAX_ITEMCNT" val="4"/>
  <p:tag name="KSO_WM_DIAGRAM_MIN_ITEMCNT" val="2"/>
  <p:tag name="KSO_WM_DIAGRAM_VIRTUALLY_FRAME" val="{&quot;height&quot;:276.74407958984375,&quot;left&quot;:409.75,&quot;top&quot;:160.35000744917267,&quot;width&quot;:525.85}"/>
  <p:tag name="KSO_WM_DIAGRAM_COLOR_MATCH_VALUE" val="{&quot;shape&quot;:{&quot;fill&quot;:{&quot;type&quot;:0},&quot;glow&quot;:{&quot;colorType&quot;:0},&quot;line&quot;:{&quot;solidLine&quot;:{&quot;brightness&quot;:0,&quot;colorType&quot;:1,&quot;foreColorIndex&quot;:5,&quot;transparency&quot;:0.25},&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40492659_2*l_h_i*1_3_1"/>
  <p:tag name="KSO_WM_TEMPLATE_CATEGORY" val="diagram"/>
  <p:tag name="KSO_WM_TEMPLATE_INDEX" val="40492659"/>
  <p:tag name="KSO_WM_UNIT_LAYERLEVEL" val="1_1_1"/>
  <p:tag name="KSO_WM_TAG_VERSION" val="3.0"/>
  <p:tag name="KSO_WM_BEAUTIFY_FLAG" val="#wm#"/>
  <p:tag name="KSO_WM_DIAGRAM_VERSION" val="3"/>
  <p:tag name="KSO_WM_DIAGRAM_COLOR_TRICK" val="1"/>
  <p:tag name="KSO_WM_DIAGRAM_COLOR_TEXT_CAN_REMOVE" val="n"/>
  <p:tag name="KSO_WM_UNIT_LINE_FORE_SCHEMECOLOR_INDEX" val="7"/>
  <p:tag name="KSO_WM_DIAGRAM_MAX_ITEMCNT" val="4"/>
  <p:tag name="KSO_WM_DIAGRAM_MIN_ITEMCNT" val="2"/>
  <p:tag name="KSO_WM_DIAGRAM_VIRTUALLY_FRAME" val="{&quot;height&quot;:276.74407958984375,&quot;left&quot;:409.75,&quot;top&quot;:160.35000744917267,&quot;width&quot;:525.85}"/>
  <p:tag name="KSO_WM_DIAGRAM_COLOR_MATCH_VALUE" val="{&quot;shape&quot;:{&quot;fill&quot;:{&quot;type&quot;:0},&quot;glow&quot;:{&quot;colorType&quot;:0},&quot;line&quot;:{&quot;solidLine&quot;:{&quot;brightness&quot;:0,&quot;colorType&quot;:1,&quot;foreColorIndex&quot;:5,&quot;transparency&quot;:0.25},&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205.xml><?xml version="1.0" encoding="utf-8"?>
<p:tagLst xmlns:p="http://schemas.openxmlformats.org/presentationml/2006/main">
  <p:tag name="KSO_WM_UNIT_SUBTYPE" val="a"/>
  <p:tag name="KSO_WM_UNIT_TEXT_LAYER_COUNT" val="1"/>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40492659_2*l_h_f*1_1_1"/>
  <p:tag name="KSO_WM_TEMPLATE_CATEGORY" val="diagram"/>
  <p:tag name="KSO_WM_TEMPLATE_INDEX" val="40492659"/>
  <p:tag name="KSO_WM_UNIT_LAYERLEVEL" val="1_1_1"/>
  <p:tag name="KSO_WM_TAG_VERSION" val="3.0"/>
  <p:tag name="KSO_WM_BEAUTIFY_FLAG" val="#wm#"/>
  <p:tag name="KSO_WM_UNIT_VALUE" val="70"/>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276.74407958984375,&quot;left&quot;:409.75,&quot;top&quot;:160.35000744917267,&quot;width&quot;:525.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06.xml><?xml version="1.0" encoding="utf-8"?>
<p:tagLst xmlns:p="http://schemas.openxmlformats.org/presentationml/2006/main">
  <p:tag name="KSO_WM_UNIT_ISCONTENTSTITLE" val="0"/>
  <p:tag name="KSO_WM_UNIT_ISNUMDGMTITLE" val="0"/>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40492659_2*l_h_a*1_1_1"/>
  <p:tag name="KSO_WM_TEMPLATE_CATEGORY" val="diagram"/>
  <p:tag name="KSO_WM_TEMPLATE_INDEX" val="40492659"/>
  <p:tag name="KSO_WM_UNIT_LAYERLEVEL" val="1_1_1"/>
  <p:tag name="KSO_WM_TAG_VERSION" val="3.0"/>
  <p:tag name="KSO_WM_BEAUTIFY_FLAG" val="#wm#"/>
  <p:tag name="KSO_WM_UNIT_VALUE" val="27"/>
  <p:tag name="KSO_WM_DIAGRAM_VERSION" val="3"/>
  <p:tag name="KSO_WM_DIAGRAM_COLOR_TRICK" val="1"/>
  <p:tag name="KSO_WM_DIAGRAM_COLOR_TEXT_CAN_REMOVE" val="n"/>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276.74407958984375,&quot;left&quot;:409.75,&quot;top&quot;:160.35000744917267,&quot;width&quot;:525.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07.xml><?xml version="1.0" encoding="utf-8"?>
<p:tagLst xmlns:p="http://schemas.openxmlformats.org/presentationml/2006/main">
  <p:tag name="KSO_WM_UNIT_SUBTYPE" val="a"/>
  <p:tag name="KSO_WM_UNIT_TEXT_LAYER_COUNT" val="1"/>
  <p:tag name="KSO_WM_UNIT_PRESET_TEXT_INDEX" val="-1"/>
  <p:tag name="KSO_WM_UNIT_PRESET_TEXT_LEN" val="0"/>
  <p:tag name="KSO_WM_UNIT_NOCLEAR" val="0"/>
  <p:tag name="KSO_WM_UNIT_VALUE" val="7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40492659_2*l_h_f*1_2_1"/>
  <p:tag name="KSO_WM_TEMPLATE_CATEGORY" val="diagram"/>
  <p:tag name="KSO_WM_TEMPLATE_INDEX" val="40492659"/>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276.74407958984375,&quot;left&quot;:409.75,&quot;top&quot;:160.35000744917267,&quot;width&quot;:525.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08.xml><?xml version="1.0" encoding="utf-8"?>
<p:tagLst xmlns:p="http://schemas.openxmlformats.org/presentationml/2006/main">
  <p:tag name="KSO_WM_UNIT_ISCONTENTSTITLE" val="0"/>
  <p:tag name="KSO_WM_UNIT_ISNUMDGMTITLE" val="0"/>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40492659_2*l_h_a*1_2_1"/>
  <p:tag name="KSO_WM_TEMPLATE_CATEGORY" val="diagram"/>
  <p:tag name="KSO_WM_TEMPLATE_INDEX" val="40492659"/>
  <p:tag name="KSO_WM_UNIT_LAYERLEVEL" val="1_1_1"/>
  <p:tag name="KSO_WM_TAG_VERSION" val="3.0"/>
  <p:tag name="KSO_WM_BEAUTIFY_FLAG" val="#wm#"/>
  <p:tag name="KSO_WM_UNIT_VALUE" val="27"/>
  <p:tag name="KSO_WM_DIAGRAM_VERSION" val="3"/>
  <p:tag name="KSO_WM_DIAGRAM_COLOR_TRICK" val="1"/>
  <p:tag name="KSO_WM_DIAGRAM_COLOR_TEXT_CAN_REMOVE" val="n"/>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276.74407958984375,&quot;left&quot;:409.75,&quot;top&quot;:160.35000744917267,&quot;width&quot;:525.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09.xml><?xml version="1.0" encoding="utf-8"?>
<p:tagLst xmlns:p="http://schemas.openxmlformats.org/presentationml/2006/main">
  <p:tag name="KSO_WM_UNIT_SUBTYPE" val="a"/>
  <p:tag name="KSO_WM_UNIT_TEXT_LAYER_COUNT" val="1"/>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40492659_2*l_h_f*1_3_1"/>
  <p:tag name="KSO_WM_TEMPLATE_CATEGORY" val="diagram"/>
  <p:tag name="KSO_WM_TEMPLATE_INDEX" val="40492659"/>
  <p:tag name="KSO_WM_UNIT_LAYERLEVEL" val="1_1_1"/>
  <p:tag name="KSO_WM_TAG_VERSION" val="3.0"/>
  <p:tag name="KSO_WM_BEAUTIFY_FLAG" val="#wm#"/>
  <p:tag name="KSO_WM_UNIT_VALUE" val="70"/>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276.74407958984375,&quot;left&quot;:409.75,&quot;top&quot;:160.35000744917267,&quot;width&quot;:525.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25_4*l_i*1_1"/>
  <p:tag name="KSO_WM_TEMPLATE_CATEGORY" val="diagram"/>
  <p:tag name="KSO_WM_TEMPLATE_INDEX" val="20235625"/>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6"/>
  <p:tag name="KSO_WM_DIAGRAM_MIN_ITEMCNT" val="2"/>
  <p:tag name="KSO_WM_DIAGRAM_VIRTUALLY_FRAME" val="{&quot;height&quot;:267.82641919320633,&quot;left&quot;:64.34998779296875,&quot;top&quot;:129.0027922325749,&quot;width&quot;:838.6500244140627}"/>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10.xml><?xml version="1.0" encoding="utf-8"?>
<p:tagLst xmlns:p="http://schemas.openxmlformats.org/presentationml/2006/main">
  <p:tag name="KSO_WM_UNIT_ISCONTENTSTITLE" val="0"/>
  <p:tag name="KSO_WM_UNIT_ISNUMDGMTITLE" val="0"/>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40492659_2*l_h_a*1_3_1"/>
  <p:tag name="KSO_WM_TEMPLATE_CATEGORY" val="diagram"/>
  <p:tag name="KSO_WM_TEMPLATE_INDEX" val="40492659"/>
  <p:tag name="KSO_WM_UNIT_LAYERLEVEL" val="1_1_1"/>
  <p:tag name="KSO_WM_TAG_VERSION" val="3.0"/>
  <p:tag name="KSO_WM_BEAUTIFY_FLAG" val="#wm#"/>
  <p:tag name="KSO_WM_UNIT_VALUE" val="27"/>
  <p:tag name="KSO_WM_DIAGRAM_VERSION" val="3"/>
  <p:tag name="KSO_WM_DIAGRAM_COLOR_TRICK" val="1"/>
  <p:tag name="KSO_WM_DIAGRAM_COLOR_TEXT_CAN_REMOVE" val="n"/>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276.74407958984375,&quot;left&quot;:409.75,&quot;top&quot;:160.35000744917267,&quot;width&quot;:525.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11.xml><?xml version="1.0" encoding="utf-8"?>
<p:tagLst xmlns:p="http://schemas.openxmlformats.org/presentationml/2006/main">
  <p:tag name="KSO_WM_TEMPLATE_MASTER_TYPE" val="0"/>
  <p:tag name="KSO_WM_TEMPLATE_COLOR_TYPE" val="0"/>
  <p:tag name="KSO_WM_BEAUTIFY_FLAG" val="#wm#"/>
  <p:tag name="KSO_WM_TEMPLATE_CATEGORY" val="custom"/>
  <p:tag name="KSO_WM_SLIDE_TYPE" val="text"/>
  <p:tag name="KSO_WM_SLIDE_SUBTYPE" val="picTxt"/>
  <p:tag name="KSO_WM_SLIDE_SIZE" val="493*275.244"/>
  <p:tag name="KSO_WM_SLIDE_POSITION" val="418.95*180.4"/>
  <p:tag name="KSO_WM_SLIDE_LAYOUT" val="a_d_l"/>
  <p:tag name="KSO_WM_SLIDE_LAYOUT_CNT" val="1_1_1"/>
  <p:tag name="KSO_WM_SPECIAL_SOURCE" val="bdnull"/>
  <p:tag name="KSO_WM_DIAGRAM_GROUP_CODE" val="l1-1"/>
  <p:tag name="KSO_WM_SLIDE_DIAGTYPE" val="l"/>
  <p:tag name="KSO_WM_TEMPLATE_INDEX" val="20231836"/>
  <p:tag name="KSO_WM_TEMPLATE_SUBCATEGORY" val="0"/>
  <p:tag name="KSO_WM_SLIDE_INDEX" val="1"/>
  <p:tag name="KSO_WM_TAG_VERSION" val="3.0"/>
  <p:tag name="KSO_WM_SLIDE_ID" val="custom20231836_1"/>
  <p:tag name="KSO_WM_SLIDE_ITEM_CNT" val="3"/>
  <p:tag name="KSO_WM_SLIDE_SOURCE" val="WPPAIGenerateSlide"/>
</p:tagLst>
</file>

<file path=ppt/tags/tag212.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1963_1*a*1"/>
  <p:tag name="KSO_WM_TEMPLATE_CATEGORY" val="diagram"/>
  <p:tag name="KSO_WM_TEMPLATE_INDEX" val="20231963"/>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21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63_1*l_h_a*1_1_1"/>
  <p:tag name="KSO_WM_TEMPLATE_CATEGORY" val="diagram"/>
  <p:tag name="KSO_WM_TEMPLATE_INDEX" val="20231963"/>
  <p:tag name="KSO_WM_UNIT_LAYERLEVEL" val="1_1_1"/>
  <p:tag name="KSO_WM_TAG_VERSION" val="3.0"/>
  <p:tag name="KSO_WM_UNIT_TEXT_FILL_FORE_SCHEMECOLOR_INDEX_BRIGHTNESS" val="0"/>
  <p:tag name="KSO_WM_UNIT_VALUE" val="13"/>
  <p:tag name="KSO_WM_DIAGRAM_VERSION" val="3"/>
  <p:tag name="KSO_WM_DIAGRAM_COLOR_TRICK" val="1"/>
  <p:tag name="KSO_WM_DIAGRAM_COLOR_TEXT_CAN_REMOVE" val="n"/>
  <p:tag name="KSO_WM_DIAGRAM_MAX_ITEMCNT" val="4"/>
  <p:tag name="KSO_WM_DIAGRAM_MIN_ITEMCNT" val="4"/>
  <p:tag name="KSO_WM_DIAGRAM_VIRTUALLY_FRAME" val="{&quot;height&quot;:287.3823609152065,&quot;left&quot;:72.04984251968503,&quot;top&quot;:125.35157609266749,&quot;width&quot;:825.850157480314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BEAUTIFY_FLAG" val="#wm#"/>
  <p:tag name="KSO_WM_UNIT_PRESET_TEXT" val="添加标题内容"/>
  <p:tag name="KSO_WM_UNIT_TEXT_FILL_FORE_SCHEMECOLOR_INDEX" val="1"/>
  <p:tag name="KSO_WM_UNIT_TEXT_FILL_TYPE" val="1"/>
</p:tagLst>
</file>

<file path=ppt/tags/tag21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63_1*l_h_f*1_1_1"/>
  <p:tag name="KSO_WM_TEMPLATE_CATEGORY" val="diagram"/>
  <p:tag name="KSO_WM_TEMPLATE_INDEX" val="20231963"/>
  <p:tag name="KSO_WM_UNIT_LAYERLEVEL" val="1_1_1"/>
  <p:tag name="KSO_WM_TAG_VERSION" val="3.0"/>
  <p:tag name="KSO_WM_UNIT_TEXT_FILL_FORE_SCHEMECOLOR_INDEX_BRIGHTNESS" val="0.5"/>
  <p:tag name="KSO_WM_UNIT_VALUE" val="60"/>
  <p:tag name="KSO_WM_DIAGRAM_VERSION" val="3"/>
  <p:tag name="KSO_WM_DIAGRAM_COLOR_TRICK" val="1"/>
  <p:tag name="KSO_WM_DIAGRAM_COLOR_TEXT_CAN_REMOVE" val="n"/>
  <p:tag name="KSO_WM_DIAGRAM_MAX_ITEMCNT" val="4"/>
  <p:tag name="KSO_WM_DIAGRAM_MIN_ITEMCNT" val="4"/>
  <p:tag name="KSO_WM_DIAGRAM_VIRTUALLY_FRAME" val="{&quot;height&quot;:287.3823609152065,&quot;left&quot;:72.04984251968503,&quot;top&quot;:125.35157609266749,&quot;width&quot;:825.850157480314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UNIT_TEXT_LAYER_COUNT" val="1"/>
  <p:tag name="KSO_WM_BEAUTIFY_FLAG" val="#wm#"/>
  <p:tag name="KSO_WM_UNIT_PRESET_TEXT" val="单击此处输入你的项正文，文字是您思想的提炼，单击此处文本"/>
  <p:tag name="KSO_WM_UNIT_TEXT_FILL_FORE_SCHEMECOLOR_INDEX" val="1"/>
  <p:tag name="KSO_WM_UNIT_TEXT_FILL_TYPE" val="1"/>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963_1*l_h_i*1_1_1"/>
  <p:tag name="KSO_WM_TEMPLATE_CATEGORY" val="diagram"/>
  <p:tag name="KSO_WM_TEMPLATE_INDEX" val="20231963"/>
  <p:tag name="KSO_WM_UNIT_LAYERLEVEL" val="1_1_1"/>
  <p:tag name="KSO_WM_TAG_VERSION" val="3.0"/>
  <p:tag name="KSO_WM_UNIT_LINE_FORE_SCHEMECOLOR_INDEX_BRIGHTNESS" val="0"/>
  <p:tag name="KSO_WM_UNIT_LINE_FILL_TYPE" val="2"/>
  <p:tag name="KSO_WM_DIAGRAM_VERSION" val="3"/>
  <p:tag name="KSO_WM_DIAGRAM_COLOR_TRICK" val="1"/>
  <p:tag name="KSO_WM_DIAGRAM_COLOR_TEXT_CAN_REMOVE" val="n"/>
  <p:tag name="KSO_WM_DIAGRAM_MAX_ITEMCNT" val="4"/>
  <p:tag name="KSO_WM_DIAGRAM_MIN_ITEMCNT" val="4"/>
  <p:tag name="KSO_WM_DIAGRAM_VIRTUALLY_FRAME" val="{&quot;height&quot;:287.3823609152065,&quot;left&quot;:72.04984251968503,&quot;top&quot;:125.35157609266749,&quot;width&quot;:825.8501574803149}"/>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BEAUTIFY_FLAG" val="#wm#"/>
  <p:tag name="KSO_WM_UNIT_LINE_FORE_SCHEMECOLOR_INDEX" val="5"/>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63_1*l_h_i*1_1_2"/>
  <p:tag name="KSO_WM_TEMPLATE_CATEGORY" val="diagram"/>
  <p:tag name="KSO_WM_TEMPLATE_INDEX" val="20231963"/>
  <p:tag name="KSO_WM_UNIT_LAYERLEVEL" val="1_1_1"/>
  <p:tag name="KSO_WM_TAG_VERSION" val="3.0"/>
  <p:tag name="KSO_WM_UNIT_FILL_FORE_SCHEMECOLOR_INDEX_1_BRIGHTNESS" val="0.6"/>
  <p:tag name="KSO_WM_UNIT_FILL_FORE_SCHEMECOLOR_INDEX_1" val="8"/>
  <p:tag name="KSO_WM_UNIT_FILL_FORE_SCHEMECOLOR_INDEX_1_POS" val="0"/>
  <p:tag name="KSO_WM_UNIT_FILL_FORE_SCHEMECOLOR_INDEX_1_TRANS" val="0"/>
  <p:tag name="KSO_WM_UNIT_FILL_FORE_SCHEMECOLOR_INDEX_2_BRIGHTNESS" val="0.4"/>
  <p:tag name="KSO_WM_UNIT_FILL_FORE_SCHEMECOLOR_INDEX_2" val="8"/>
  <p:tag name="KSO_WM_UNIT_FILL_FORE_SCHEMECOLOR_INDEX_2_POS" val="0.51"/>
  <p:tag name="KSO_WM_UNIT_FILL_FORE_SCHEMECOLOR_INDEX_2_TRANS" val="0"/>
  <p:tag name="KSO_WM_UNIT_FILL_FORE_SCHEMECOLOR_INDEX_3_BRIGHTNESS" val="0"/>
  <p:tag name="KSO_WM_UNIT_FILL_FORE_SCHEMECOLOR_INDEX_3" val="8"/>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4"/>
  <p:tag name="KSO_WM_DIAGRAM_MIN_ITEMCNT" val="4"/>
  <p:tag name="KSO_WM_DIAGRAM_VIRTUALLY_FRAME" val="{&quot;height&quot;:287.3823609152065,&quot;left&quot;:72.04984251968503,&quot;top&quot;:125.35157609266749,&quot;width&quot;:825.8501574803149}"/>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BEAUTIFY_FLAG" val="#wm#"/>
  <p:tag name="KSO_WM_UNIT_FILL_TYPE" val="1"/>
  <p:tag name="KSO_WM_UNIT_FILL_FORE_SCHEMECOLOR_INDEX" val="5"/>
  <p:tag name="KSO_WM_UNIT_FILL_FORE_SCHEMECOLOR_INDEX_BRIGHTNESS" val="0"/>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63_1*l_h_i*1_2_2"/>
  <p:tag name="KSO_WM_TEMPLATE_CATEGORY" val="diagram"/>
  <p:tag name="KSO_WM_TEMPLATE_INDEX" val="20231963"/>
  <p:tag name="KSO_WM_UNIT_LAYERLEVEL" val="1_1_1"/>
  <p:tag name="KSO_WM_TAG_VERSION" val="3.0"/>
  <p:tag name="KSO_WM_UNIT_FILL_FORE_SCHEMECOLOR_INDEX_1_BRIGHTNESS" val="0.6"/>
  <p:tag name="KSO_WM_UNIT_FILL_FORE_SCHEMECOLOR_INDEX_1" val="8"/>
  <p:tag name="KSO_WM_UNIT_FILL_FORE_SCHEMECOLOR_INDEX_1_POS" val="0"/>
  <p:tag name="KSO_WM_UNIT_FILL_FORE_SCHEMECOLOR_INDEX_1_TRANS" val="0"/>
  <p:tag name="KSO_WM_UNIT_FILL_FORE_SCHEMECOLOR_INDEX_2_BRIGHTNESS" val="0.4"/>
  <p:tag name="KSO_WM_UNIT_FILL_FORE_SCHEMECOLOR_INDEX_2" val="8"/>
  <p:tag name="KSO_WM_UNIT_FILL_FORE_SCHEMECOLOR_INDEX_2_POS" val="0.51"/>
  <p:tag name="KSO_WM_UNIT_FILL_FORE_SCHEMECOLOR_INDEX_2_TRANS" val="0"/>
  <p:tag name="KSO_WM_UNIT_FILL_FORE_SCHEMECOLOR_INDEX_3_BRIGHTNESS" val="0"/>
  <p:tag name="KSO_WM_UNIT_FILL_FORE_SCHEMECOLOR_INDEX_3" val="8"/>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4"/>
  <p:tag name="KSO_WM_DIAGRAM_MIN_ITEMCNT" val="4"/>
  <p:tag name="KSO_WM_DIAGRAM_VIRTUALLY_FRAME" val="{&quot;height&quot;:287.3823609152065,&quot;left&quot;:72.04984251968503,&quot;top&quot;:125.35157609266749,&quot;width&quot;:825.8501574803149}"/>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BEAUTIFY_FLAG" val="#wm#"/>
  <p:tag name="KSO_WM_UNIT_FILL_TYPE" val="1"/>
  <p:tag name="KSO_WM_UNIT_FILL_FORE_SCHEMECOLOR_INDEX" val="5"/>
  <p:tag name="KSO_WM_UNIT_FILL_FORE_SCHEMECOLOR_INDEX_BRIGHTNESS" val="0"/>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1963_1*l_h_i*1_4_2"/>
  <p:tag name="KSO_WM_TEMPLATE_CATEGORY" val="diagram"/>
  <p:tag name="KSO_WM_TEMPLATE_INDEX" val="20231963"/>
  <p:tag name="KSO_WM_UNIT_LAYERLEVEL" val="1_1_1"/>
  <p:tag name="KSO_WM_TAG_VERSION" val="3.0"/>
  <p:tag name="KSO_WM_UNIT_FILL_FORE_SCHEMECOLOR_INDEX_1_BRIGHTNESS" val="0.6"/>
  <p:tag name="KSO_WM_UNIT_FILL_FORE_SCHEMECOLOR_INDEX_1" val="8"/>
  <p:tag name="KSO_WM_UNIT_FILL_FORE_SCHEMECOLOR_INDEX_1_POS" val="0"/>
  <p:tag name="KSO_WM_UNIT_FILL_FORE_SCHEMECOLOR_INDEX_1_TRANS" val="0"/>
  <p:tag name="KSO_WM_UNIT_FILL_FORE_SCHEMECOLOR_INDEX_2_BRIGHTNESS" val="0.4"/>
  <p:tag name="KSO_WM_UNIT_FILL_FORE_SCHEMECOLOR_INDEX_2" val="8"/>
  <p:tag name="KSO_WM_UNIT_FILL_FORE_SCHEMECOLOR_INDEX_2_POS" val="0.51"/>
  <p:tag name="KSO_WM_UNIT_FILL_FORE_SCHEMECOLOR_INDEX_2_TRANS" val="0"/>
  <p:tag name="KSO_WM_UNIT_FILL_FORE_SCHEMECOLOR_INDEX_3_BRIGHTNESS" val="0"/>
  <p:tag name="KSO_WM_UNIT_FILL_FORE_SCHEMECOLOR_INDEX_3" val="8"/>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4"/>
  <p:tag name="KSO_WM_DIAGRAM_MIN_ITEMCNT" val="4"/>
  <p:tag name="KSO_WM_DIAGRAM_VIRTUALLY_FRAME" val="{&quot;height&quot;:287.3823609152065,&quot;left&quot;:72.04984251968503,&quot;top&quot;:125.35157609266749,&quot;width&quot;:825.8501574803149}"/>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BEAUTIFY_FLAG" val="#wm#"/>
  <p:tag name="KSO_WM_UNIT_FILL_TYPE" val="1"/>
  <p:tag name="KSO_WM_UNIT_FILL_FORE_SCHEMECOLOR_INDEX" val="5"/>
  <p:tag name="KSO_WM_UNIT_FILL_FORE_SCHEMECOLOR_INDEX_BRIGHTNESS" val="0"/>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63_1*l_h_i*1_3_2"/>
  <p:tag name="KSO_WM_TEMPLATE_CATEGORY" val="diagram"/>
  <p:tag name="KSO_WM_TEMPLATE_INDEX" val="20231963"/>
  <p:tag name="KSO_WM_UNIT_LAYERLEVEL" val="1_1_1"/>
  <p:tag name="KSO_WM_TAG_VERSION" val="3.0"/>
  <p:tag name="KSO_WM_UNIT_FILL_FORE_SCHEMECOLOR_INDEX_1_BRIGHTNESS" val="0.6"/>
  <p:tag name="KSO_WM_UNIT_FILL_FORE_SCHEMECOLOR_INDEX_1" val="8"/>
  <p:tag name="KSO_WM_UNIT_FILL_FORE_SCHEMECOLOR_INDEX_1_POS" val="0"/>
  <p:tag name="KSO_WM_UNIT_FILL_FORE_SCHEMECOLOR_INDEX_1_TRANS" val="0"/>
  <p:tag name="KSO_WM_UNIT_FILL_FORE_SCHEMECOLOR_INDEX_2_BRIGHTNESS" val="0.4"/>
  <p:tag name="KSO_WM_UNIT_FILL_FORE_SCHEMECOLOR_INDEX_2" val="8"/>
  <p:tag name="KSO_WM_UNIT_FILL_FORE_SCHEMECOLOR_INDEX_2_POS" val="0.51"/>
  <p:tag name="KSO_WM_UNIT_FILL_FORE_SCHEMECOLOR_INDEX_2_TRANS" val="0"/>
  <p:tag name="KSO_WM_UNIT_FILL_FORE_SCHEMECOLOR_INDEX_3_BRIGHTNESS" val="0"/>
  <p:tag name="KSO_WM_UNIT_FILL_FORE_SCHEMECOLOR_INDEX_3" val="8"/>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4"/>
  <p:tag name="KSO_WM_DIAGRAM_MIN_ITEMCNT" val="4"/>
  <p:tag name="KSO_WM_DIAGRAM_VIRTUALLY_FRAME" val="{&quot;height&quot;:287.3823609152065,&quot;left&quot;:72.04984251968503,&quot;top&quot;:125.35157609266749,&quot;width&quot;:825.8501574803149}"/>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BEAUTIFY_FLAG" val="#wm#"/>
  <p:tag name="KSO_WM_UNIT_FILL_TYPE" val="1"/>
  <p:tag name="KSO_WM_UNIT_FILL_FORE_SCHEMECOLOR_INDEX" val="5"/>
  <p:tag name="KSO_WM_UNIT_FILL_FORE_SCHEMECOLOR_INDEX_BRIGHTNESS" val="0"/>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25_4*l_h_i*1_1_1"/>
  <p:tag name="KSO_WM_TEMPLATE_CATEGORY" val="diagram"/>
  <p:tag name="KSO_WM_TEMPLATE_INDEX" val="20235625"/>
  <p:tag name="KSO_WM_UNIT_LAYERLEVEL" val="1_1_1"/>
  <p:tag name="KSO_WM_TAG_VERSION" val="3.0"/>
  <p:tag name="KSO_WM_BEAUTIFY_FLAG" val="#wm#"/>
  <p:tag name="KSO_WM_DIAGRAM_GROUP_CODE" val="l1-1"/>
  <p:tag name="KSO_WM_UNIT_TYPE" val="l_h_i"/>
  <p:tag name="KSO_WM_UNIT_INDEX" val="1_1_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6"/>
  <p:tag name="KSO_WM_DIAGRAM_MIN_ITEMCNT" val="2"/>
  <p:tag name="KSO_WM_DIAGRAM_VIRTUALLY_FRAME" val="{&quot;height&quot;:267.82641919320633,&quot;left&quot;:64.34998779296875,&quot;top&quot;:129.0027922325749,&quot;width&quot;:838.650024414062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2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1963_1*l_h_a*1_4_1"/>
  <p:tag name="KSO_WM_TEMPLATE_CATEGORY" val="diagram"/>
  <p:tag name="KSO_WM_TEMPLATE_INDEX" val="20231963"/>
  <p:tag name="KSO_WM_UNIT_LAYERLEVEL" val="1_1_1"/>
  <p:tag name="KSO_WM_TAG_VERSION" val="3.0"/>
  <p:tag name="KSO_WM_UNIT_TEXT_FILL_FORE_SCHEMECOLOR_INDEX_BRIGHTNESS" val="0"/>
  <p:tag name="KSO_WM_UNIT_VALUE" val="13"/>
  <p:tag name="KSO_WM_DIAGRAM_VERSION" val="3"/>
  <p:tag name="KSO_WM_DIAGRAM_COLOR_TRICK" val="1"/>
  <p:tag name="KSO_WM_DIAGRAM_COLOR_TEXT_CAN_REMOVE" val="n"/>
  <p:tag name="KSO_WM_DIAGRAM_MAX_ITEMCNT" val="4"/>
  <p:tag name="KSO_WM_DIAGRAM_MIN_ITEMCNT" val="4"/>
  <p:tag name="KSO_WM_DIAGRAM_VIRTUALLY_FRAME" val="{&quot;height&quot;:287.3823609152065,&quot;left&quot;:72.04984251968503,&quot;top&quot;:125.35157609266749,&quot;width&quot;:825.850157480314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BEAUTIFY_FLAG" val="#wm#"/>
  <p:tag name="KSO_WM_UNIT_PRESET_TEXT" val="添加标题内容"/>
  <p:tag name="KSO_WM_UNIT_TEXT_FILL_FORE_SCHEMECOLOR_INDEX" val="1"/>
  <p:tag name="KSO_WM_UNIT_TEXT_FILL_TYPE" val="1"/>
</p:tagLst>
</file>

<file path=ppt/tags/tag22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1963_1*l_h_f*1_4_1"/>
  <p:tag name="KSO_WM_TEMPLATE_CATEGORY" val="diagram"/>
  <p:tag name="KSO_WM_TEMPLATE_INDEX" val="20231963"/>
  <p:tag name="KSO_WM_UNIT_LAYERLEVEL" val="1_1_1"/>
  <p:tag name="KSO_WM_TAG_VERSION" val="3.0"/>
  <p:tag name="KSO_WM_UNIT_TEXT_FILL_FORE_SCHEMECOLOR_INDEX_BRIGHTNESS" val="0.5"/>
  <p:tag name="KSO_WM_UNIT_VALUE" val="60"/>
  <p:tag name="KSO_WM_DIAGRAM_VERSION" val="3"/>
  <p:tag name="KSO_WM_DIAGRAM_COLOR_TRICK" val="1"/>
  <p:tag name="KSO_WM_DIAGRAM_COLOR_TEXT_CAN_REMOVE" val="n"/>
  <p:tag name="KSO_WM_DIAGRAM_MAX_ITEMCNT" val="4"/>
  <p:tag name="KSO_WM_DIAGRAM_MIN_ITEMCNT" val="4"/>
  <p:tag name="KSO_WM_DIAGRAM_VIRTUALLY_FRAME" val="{&quot;height&quot;:287.3823609152065,&quot;left&quot;:72.04984251968503,&quot;top&quot;:125.35157609266749,&quot;width&quot;:825.850157480314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UNIT_TEXT_LAYER_COUNT" val="1"/>
  <p:tag name="KSO_WM_BEAUTIFY_FLAG" val="#wm#"/>
  <p:tag name="KSO_WM_UNIT_PRESET_TEXT" val="单击此处输入你的项正文，文字是您思想的提炼"/>
  <p:tag name="KSO_WM_UNIT_TEXT_FILL_FORE_SCHEMECOLOR_INDEX" val="1"/>
  <p:tag name="KSO_WM_UNIT_TEXT_FILL_TYPE" val="1"/>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1963_1*l_h_i*1_4_1"/>
  <p:tag name="KSO_WM_TEMPLATE_CATEGORY" val="diagram"/>
  <p:tag name="KSO_WM_TEMPLATE_INDEX" val="20231963"/>
  <p:tag name="KSO_WM_UNIT_LAYERLEVEL" val="1_1_1"/>
  <p:tag name="KSO_WM_TAG_VERSION" val="3.0"/>
  <p:tag name="KSO_WM_UNIT_LINE_FORE_SCHEMECOLOR_INDEX_BRIGHTNESS" val="0"/>
  <p:tag name="KSO_WM_UNIT_LINE_FILL_TYPE" val="2"/>
  <p:tag name="KSO_WM_DIAGRAM_VERSION" val="3"/>
  <p:tag name="KSO_WM_DIAGRAM_COLOR_TRICK" val="1"/>
  <p:tag name="KSO_WM_DIAGRAM_COLOR_TEXT_CAN_REMOVE" val="n"/>
  <p:tag name="KSO_WM_DIAGRAM_MAX_ITEMCNT" val="4"/>
  <p:tag name="KSO_WM_DIAGRAM_MIN_ITEMCNT" val="4"/>
  <p:tag name="KSO_WM_DIAGRAM_VIRTUALLY_FRAME" val="{&quot;height&quot;:287.3823609152065,&quot;left&quot;:72.04984251968503,&quot;top&quot;:125.35157609266749,&quot;width&quot;:825.8501574803149}"/>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BEAUTIFY_FLAG" val="#wm#"/>
  <p:tag name="KSO_WM_UNIT_LINE_FORE_SCHEMECOLOR_INDEX" val="5"/>
</p:tagLst>
</file>

<file path=ppt/tags/tag22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63_1*l_h_a*1_2_1"/>
  <p:tag name="KSO_WM_TEMPLATE_CATEGORY" val="diagram"/>
  <p:tag name="KSO_WM_TEMPLATE_INDEX" val="20231963"/>
  <p:tag name="KSO_WM_UNIT_LAYERLEVEL" val="1_1_1"/>
  <p:tag name="KSO_WM_TAG_VERSION" val="3.0"/>
  <p:tag name="KSO_WM_UNIT_TEXT_FILL_FORE_SCHEMECOLOR_INDEX_BRIGHTNESS" val="0"/>
  <p:tag name="KSO_WM_UNIT_VALUE" val="13"/>
  <p:tag name="KSO_WM_DIAGRAM_VERSION" val="3"/>
  <p:tag name="KSO_WM_DIAGRAM_COLOR_TRICK" val="1"/>
  <p:tag name="KSO_WM_DIAGRAM_COLOR_TEXT_CAN_REMOVE" val="n"/>
  <p:tag name="KSO_WM_DIAGRAM_MAX_ITEMCNT" val="4"/>
  <p:tag name="KSO_WM_DIAGRAM_MIN_ITEMCNT" val="4"/>
  <p:tag name="KSO_WM_DIAGRAM_VIRTUALLY_FRAME" val="{&quot;height&quot;:287.3823609152065,&quot;left&quot;:72.04984251968503,&quot;top&quot;:125.35157609266749,&quot;width&quot;:825.850157480314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BEAUTIFY_FLAG" val="#wm#"/>
  <p:tag name="KSO_WM_UNIT_PRESET_TEXT" val="添加标题内容"/>
  <p:tag name="KSO_WM_UNIT_TEXT_FILL_FORE_SCHEMECOLOR_INDEX" val="1"/>
  <p:tag name="KSO_WM_UNIT_TEXT_FILL_TYPE" val="1"/>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963_1*l_h_i*1_2_1"/>
  <p:tag name="KSO_WM_TEMPLATE_CATEGORY" val="diagram"/>
  <p:tag name="KSO_WM_TEMPLATE_INDEX" val="20231963"/>
  <p:tag name="KSO_WM_UNIT_LAYERLEVEL" val="1_1_1"/>
  <p:tag name="KSO_WM_TAG_VERSION" val="3.0"/>
  <p:tag name="KSO_WM_UNIT_LINE_FORE_SCHEMECOLOR_INDEX_BRIGHTNESS" val="0"/>
  <p:tag name="KSO_WM_UNIT_LINE_FILL_TYPE" val="2"/>
  <p:tag name="KSO_WM_DIAGRAM_VERSION" val="3"/>
  <p:tag name="KSO_WM_DIAGRAM_COLOR_TRICK" val="1"/>
  <p:tag name="KSO_WM_DIAGRAM_COLOR_TEXT_CAN_REMOVE" val="n"/>
  <p:tag name="KSO_WM_DIAGRAM_MAX_ITEMCNT" val="4"/>
  <p:tag name="KSO_WM_DIAGRAM_MIN_ITEMCNT" val="4"/>
  <p:tag name="KSO_WM_DIAGRAM_VIRTUALLY_FRAME" val="{&quot;height&quot;:287.3823609152065,&quot;left&quot;:72.04984251968503,&quot;top&quot;:125.35157609266749,&quot;width&quot;:825.8501574803149}"/>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BEAUTIFY_FLAG" val="#wm#"/>
  <p:tag name="KSO_WM_UNIT_LINE_FORE_SCHEMECOLOR_INDEX" val="5"/>
</p:tagLst>
</file>

<file path=ppt/tags/tag22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63_1*l_h_a*1_3_1"/>
  <p:tag name="KSO_WM_TEMPLATE_CATEGORY" val="diagram"/>
  <p:tag name="KSO_WM_TEMPLATE_INDEX" val="20231963"/>
  <p:tag name="KSO_WM_UNIT_LAYERLEVEL" val="1_1_1"/>
  <p:tag name="KSO_WM_TAG_VERSION" val="3.0"/>
  <p:tag name="KSO_WM_UNIT_TEXT_FILL_FORE_SCHEMECOLOR_INDEX_BRIGHTNESS" val="0"/>
  <p:tag name="KSO_WM_UNIT_VALUE" val="13"/>
  <p:tag name="KSO_WM_DIAGRAM_VERSION" val="3"/>
  <p:tag name="KSO_WM_DIAGRAM_COLOR_TRICK" val="1"/>
  <p:tag name="KSO_WM_DIAGRAM_COLOR_TEXT_CAN_REMOVE" val="n"/>
  <p:tag name="KSO_WM_DIAGRAM_MAX_ITEMCNT" val="4"/>
  <p:tag name="KSO_WM_DIAGRAM_MIN_ITEMCNT" val="4"/>
  <p:tag name="KSO_WM_DIAGRAM_VIRTUALLY_FRAME" val="{&quot;height&quot;:287.3823609152065,&quot;left&quot;:72.04984251968503,&quot;top&quot;:125.35157609266749,&quot;width&quot;:825.850157480314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BEAUTIFY_FLAG" val="#wm#"/>
  <p:tag name="KSO_WM_UNIT_PRESET_TEXT" val="添加标题内容"/>
  <p:tag name="KSO_WM_UNIT_TEXT_FILL_FORE_SCHEMECOLOR_INDEX" val="1"/>
  <p:tag name="KSO_WM_UNIT_TEXT_FILL_TYPE" val="1"/>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1963_1*l_h_i*1_3_1"/>
  <p:tag name="KSO_WM_TEMPLATE_CATEGORY" val="diagram"/>
  <p:tag name="KSO_WM_TEMPLATE_INDEX" val="20231963"/>
  <p:tag name="KSO_WM_UNIT_LAYERLEVEL" val="1_1_1"/>
  <p:tag name="KSO_WM_TAG_VERSION" val="3.0"/>
  <p:tag name="KSO_WM_UNIT_LINE_FORE_SCHEMECOLOR_INDEX_BRIGHTNESS" val="0"/>
  <p:tag name="KSO_WM_UNIT_LINE_FILL_TYPE" val="2"/>
  <p:tag name="KSO_WM_DIAGRAM_VERSION" val="3"/>
  <p:tag name="KSO_WM_DIAGRAM_COLOR_TRICK" val="1"/>
  <p:tag name="KSO_WM_DIAGRAM_COLOR_TEXT_CAN_REMOVE" val="n"/>
  <p:tag name="KSO_WM_DIAGRAM_MAX_ITEMCNT" val="4"/>
  <p:tag name="KSO_WM_DIAGRAM_MIN_ITEMCNT" val="4"/>
  <p:tag name="KSO_WM_DIAGRAM_VIRTUALLY_FRAME" val="{&quot;height&quot;:287.3823609152065,&quot;left&quot;:72.04984251968503,&quot;top&quot;:125.35157609266749,&quot;width&quot;:825.8501574803149}"/>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BEAUTIFY_FLAG" val="#wm#"/>
  <p:tag name="KSO_WM_UNIT_LINE_FORE_SCHEMECOLOR_INDEX" val="5"/>
</p:tagLst>
</file>

<file path=ppt/tags/tag227.xml><?xml version="1.0" encoding="utf-8"?>
<p:tagLst xmlns:p="http://schemas.openxmlformats.org/presentationml/2006/main">
  <p:tag name="KSO_WM_UNIT_VALUE" val="223*223"/>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1963_1*l_h_x*1_1_1"/>
  <p:tag name="KSO_WM_TEMPLATE_CATEGORY" val="diagram"/>
  <p:tag name="KSO_WM_TEMPLATE_INDEX" val="20231963"/>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287.3823609152065,&quot;left&quot;:72.04984251968503,&quot;top&quot;:125.35157609266749,&quot;width&quot;:825.8501574803149}"/>
  <p:tag name="KSO_WM_UNIT_USESOURCEFORMAT_APPLY" val="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1963_1*l_i*1_1"/>
  <p:tag name="KSO_WM_TEMPLATE_CATEGORY" val="diagram"/>
  <p:tag name="KSO_WM_TEMPLATE_INDEX" val="20231963"/>
  <p:tag name="KSO_WM_UNIT_LAYERLEVEL" val="1_1"/>
  <p:tag name="KSO_WM_TAG_VERSION" val="3.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4"/>
  <p:tag name="KSO_WM_DIAGRAM_MIN_ITEMCNT" val="4"/>
  <p:tag name="KSO_WM_DIAGRAM_VIRTUALLY_FRAME" val="{&quot;height&quot;:287.3823609152065,&quot;left&quot;:72.04984251968503,&quot;top&quot;:125.35157609266749,&quot;width&quot;:825.8501574803149}"/>
  <p:tag name="KSO_WM_DIAGRAM_COLOR_MATCH_VALUE" val="{&quot;shape&quot;:{&quot;fill&quot;:{&quot;solid&quot;:{&quot;brightness&quot;:0,&quot;colorType&quot;:1,&quot;foreColorIndex&quot;:5,&quot;transparency&quot;:0.6399999856948853},&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BEAUTIFY_FLAG" val="#wm#"/>
  <p:tag name="KSO_WM_UNIT_FILL_TYPE" val="1"/>
  <p:tag name="KSO_WM_UNIT_FILL_FORE_SCHEMECOLOR_INDEX" val="5"/>
  <p:tag name="KSO_WM_UNIT_FILL_FORE_SCHEMECOLOR_INDEX_BRIGHTNESS" val="0"/>
</p:tagLst>
</file>

<file path=ppt/tags/tag229.xml><?xml version="1.0" encoding="utf-8"?>
<p:tagLst xmlns:p="http://schemas.openxmlformats.org/presentationml/2006/main">
  <p:tag name="KSO_WM_UNIT_VALUE" val="208*208"/>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31963_1*l_h_x*1_4_1"/>
  <p:tag name="KSO_WM_TEMPLATE_CATEGORY" val="diagram"/>
  <p:tag name="KSO_WM_TEMPLATE_INDEX" val="20231963"/>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287.3823609152065,&quot;left&quot;:72.04984251968503,&quot;top&quot;:125.35157609266749,&quot;width&quot;:825.8501574803149}"/>
  <p:tag name="KSO_WM_UNIT_USESOURCEFORMAT_APPLY" val="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25_4*l_h_f*1_1_1"/>
  <p:tag name="KSO_WM_TEMPLATE_CATEGORY" val="diagram"/>
  <p:tag name="KSO_WM_TEMPLATE_INDEX" val="20235625"/>
  <p:tag name="KSO_WM_UNIT_LAYERLEVEL" val="1_1_1"/>
  <p:tag name="KSO_WM_TAG_VERSION" val="3.0"/>
  <p:tag name="KSO_WM_BEAUTIFY_FLAG" val="#wm#"/>
  <p:tag name="KSO_WM_UNIT_SUBTYPE" val="a"/>
  <p:tag name="KSO_WM_UNIT_TEXT_LAYER_COUNT" val="1"/>
  <p:tag name="KSO_WM_UNIT_PRESET_TEXT_INDEX" val="-1"/>
  <p:tag name="KSO_WM_UNIT_PRESET_TEXT_LEN" val="0"/>
  <p:tag name="KSO_WM_UNIT_NOCLEAR" val="0"/>
  <p:tag name="KSO_WM_DIAGRAM_GROUP_CODE" val="l1-1"/>
  <p:tag name="KSO_WM_UNIT_TYPE" val="l_h_f"/>
  <p:tag name="KSO_WM_UNIT_INDEX" val="1_1_1"/>
  <p:tag name="KSO_WM_DIAGRAM_VERSION" val="3"/>
  <p:tag name="KSO_WM_DIAGRAM_COLOR_TRICK" val="1"/>
  <p:tag name="KSO_WM_DIAGRAM_COLOR_TEXT_CAN_REMOVE" val="n"/>
  <p:tag name="KSO_WM_UNIT_VALUE" val="88"/>
  <p:tag name="KSO_WM_UNIT_PRESET_TEXT" val="单击此处添加正文，文字是您思想的提炼，为了最终演示发布的良好效果，请您言简意赅的阐述观点。根据您的需要可以酌情增减文字，以便观者准确理解您所传达的信息。文字是您思想的提炼。"/>
  <p:tag name="KSO_WM_UNIT_TEXT_FILL_FORE_SCHEMECOLOR_INDEX" val="1"/>
  <p:tag name="KSO_WM_UNIT_TEXT_FILL_TYPE" val="1"/>
  <p:tag name="KSO_WM_UNIT_TEXT_TYPE" val="1"/>
  <p:tag name="KSO_WM_DIAGRAM_MAX_ITEMCNT" val="6"/>
  <p:tag name="KSO_WM_DIAGRAM_MIN_ITEMCNT" val="2"/>
  <p:tag name="KSO_WM_DIAGRAM_VIRTUALLY_FRAME" val="{&quot;height&quot;:267.82641919320633,&quot;left&quot;:64.34998779296875,&quot;top&quot;:129.0027922325749,&quot;width&quot;:838.650024414062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30.xml><?xml version="1.0" encoding="utf-8"?>
<p:tagLst xmlns:p="http://schemas.openxmlformats.org/presentationml/2006/main">
  <p:tag name="KSO_WM_UNIT_VALUE" val="209*209"/>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1963_1*l_h_x*1_2_1"/>
  <p:tag name="KSO_WM_TEMPLATE_CATEGORY" val="diagram"/>
  <p:tag name="KSO_WM_TEMPLATE_INDEX" val="20231963"/>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287.3823609152065,&quot;left&quot;:72.04984251968503,&quot;top&quot;:125.35157609266749,&quot;width&quot;:825.8501574803149}"/>
  <p:tag name="KSO_WM_UNIT_USESOURCEFORMAT_APPLY" val="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Lst>
</file>

<file path=ppt/tags/tag231.xml><?xml version="1.0" encoding="utf-8"?>
<p:tagLst xmlns:p="http://schemas.openxmlformats.org/presentationml/2006/main">
  <p:tag name="KSO_WM_UNIT_VALUE" val="200*20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31963_1*l_h_x*1_3_1"/>
  <p:tag name="KSO_WM_TEMPLATE_CATEGORY" val="diagram"/>
  <p:tag name="KSO_WM_TEMPLATE_INDEX" val="20231963"/>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287.3823609152065,&quot;left&quot;:72.04984251968503,&quot;top&quot;:125.35157609266749,&quot;width&quot;:825.8501574803149}"/>
  <p:tag name="KSO_WM_UNIT_USESOURCEFORMAT_APPLY" val="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Lst>
</file>

<file path=ppt/tags/tag23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63_1*l_h_f*1_2_1"/>
  <p:tag name="KSO_WM_TEMPLATE_CATEGORY" val="diagram"/>
  <p:tag name="KSO_WM_TEMPLATE_INDEX" val="20231963"/>
  <p:tag name="KSO_WM_UNIT_LAYERLEVEL" val="1_1_1"/>
  <p:tag name="KSO_WM_TAG_VERSION" val="3.0"/>
  <p:tag name="KSO_WM_UNIT_TEXT_FILL_FORE_SCHEMECOLOR_INDEX_BRIGHTNESS" val="0.5"/>
  <p:tag name="KSO_WM_UNIT_VALUE" val="60"/>
  <p:tag name="KSO_WM_DIAGRAM_VERSION" val="3"/>
  <p:tag name="KSO_WM_DIAGRAM_COLOR_TRICK" val="1"/>
  <p:tag name="KSO_WM_DIAGRAM_COLOR_TEXT_CAN_REMOVE" val="n"/>
  <p:tag name="KSO_WM_DIAGRAM_MAX_ITEMCNT" val="4"/>
  <p:tag name="KSO_WM_DIAGRAM_MIN_ITEMCNT" val="4"/>
  <p:tag name="KSO_WM_DIAGRAM_VIRTUALLY_FRAME" val="{&quot;height&quot;:287.3823609152065,&quot;left&quot;:72.04984251968503,&quot;top&quot;:125.35157609266749,&quot;width&quot;:825.850157480314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UNIT_TEXT_LAYER_COUNT" val="1"/>
  <p:tag name="KSO_WM_BEAUTIFY_FLAG" val="#wm#"/>
  <p:tag name="KSO_WM_UNIT_PRESET_TEXT" val="单击此处输入你的项正文内容，文字是您思想的提炼"/>
  <p:tag name="KSO_WM_UNIT_TEXT_FILL_FORE_SCHEMECOLOR_INDEX" val="1"/>
  <p:tag name="KSO_WM_UNIT_TEXT_FILL_TYPE" val="1"/>
</p:tagLst>
</file>

<file path=ppt/tags/tag23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63_1*l_h_f*1_3_1"/>
  <p:tag name="KSO_WM_TEMPLATE_CATEGORY" val="diagram"/>
  <p:tag name="KSO_WM_TEMPLATE_INDEX" val="20231963"/>
  <p:tag name="KSO_WM_UNIT_LAYERLEVEL" val="1_1_1"/>
  <p:tag name="KSO_WM_TAG_VERSION" val="3.0"/>
  <p:tag name="KSO_WM_UNIT_TEXT_FILL_FORE_SCHEMECOLOR_INDEX_BRIGHTNESS" val="0.5"/>
  <p:tag name="KSO_WM_UNIT_VALUE" val="60"/>
  <p:tag name="KSO_WM_DIAGRAM_VERSION" val="3"/>
  <p:tag name="KSO_WM_DIAGRAM_COLOR_TRICK" val="1"/>
  <p:tag name="KSO_WM_DIAGRAM_COLOR_TEXT_CAN_REMOVE" val="n"/>
  <p:tag name="KSO_WM_DIAGRAM_MAX_ITEMCNT" val="4"/>
  <p:tag name="KSO_WM_DIAGRAM_MIN_ITEMCNT" val="4"/>
  <p:tag name="KSO_WM_DIAGRAM_VIRTUALLY_FRAME" val="{&quot;height&quot;:287.3823609152065,&quot;left&quot;:72.04984251968503,&quot;top&quot;:125.35157609266749,&quot;width&quot;:825.850157480314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UNIT_TEXT_LAYER_COUNT" val="1"/>
  <p:tag name="KSO_WM_BEAUTIFY_FLAG" val="#wm#"/>
  <p:tag name="KSO_WM_UNIT_PRESET_TEXT" val="单击此处输入你的项正文，文字是您思想的提炼，单击此处文本内容"/>
  <p:tag name="KSO_WM_UNIT_TEXT_FILL_FORE_SCHEMECOLOR_INDEX" val="1"/>
  <p:tag name="KSO_WM_UNIT_TEXT_FILL_TYPE" val="1"/>
</p:tagLst>
</file>

<file path=ppt/tags/tag234.xml><?xml version="1.0" encoding="utf-8"?>
<p:tagLst xmlns:p="http://schemas.openxmlformats.org/presentationml/2006/main">
  <p:tag name="KSO_WM_SLIDE_ID" val="diagram20231963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diagram"/>
  <p:tag name="KSO_WM_TEMPLATE_INDEX" val="20231963"/>
  <p:tag name="KSO_WM_SLIDE_TYPE" val="text"/>
  <p:tag name="KSO_WM_SLIDE_SUBTYPE" val="diag"/>
  <p:tag name="KSO_WM_SLIDE_SIZE" val="805.441*287.35"/>
  <p:tag name="KSO_WM_SLIDE_POSITION" val="79.3998*152.002"/>
  <p:tag name="KSO_WM_SLIDE_LAYOUT" val="a_l"/>
  <p:tag name="KSO_WM_SLIDE_LAYOUT_CNT" val="1_1"/>
  <p:tag name="KSO_WM_SPECIAL_SOURCE" val="bdnull"/>
  <p:tag name="KSO_WM_DIAGRAM_GROUP_CODE" val="l1-1"/>
  <p:tag name="KSO_WM_SLIDE_DIAGTYPE" val="l"/>
  <p:tag name="KSO_WM_SLIDE_SOURCE" val="WPPAIGenerateSlide"/>
</p:tagLst>
</file>

<file path=ppt/tags/tag23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236.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23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238.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2*l_h_i*1_3_3"/>
  <p:tag name="KSO_WM_TEMPLATE_CATEGORY" val="diagram"/>
  <p:tag name="KSO_WM_TEMPLATE_INDEX" val="20233247"/>
  <p:tag name="KSO_WM_UNIT_LAYERLEVEL" val="1_1_1"/>
  <p:tag name="KSO_WM_TAG_VERSION" val="3.0"/>
  <p:tag name="KSO_WM_UNIT_TEXT_LAYER_COUNT" val="1"/>
  <p:tag name="KSO_WM_UNIT_NOCLEAR" val="0"/>
  <p:tag name="KSO_WM_UNIT_TYPE" val="l_h_i"/>
  <p:tag name="KSO_WM_UNIT_INDEX" val="1_3_3"/>
  <p:tag name="KSO_WM_DIAGRAM_GROUP_CODE" val="l1-1"/>
  <p:tag name="KSO_WM_DIAGRAM_VERSION" val="3"/>
  <p:tag name="KSO_WM_DIAGRAM_COLOR_TRICK" val="1"/>
  <p:tag name="KSO_WM_DIAGRAM_COLOR_TEXT_CAN_REMOVE" val="n"/>
  <p:tag name="KSO_WM_DIAGRAM_VIRTUALLY_FRAME" val="{&quot;height&quot;:343,&quot;left&quot;:72.525,&quot;top&quot;:123.1,&quot;width&quot;:846.25}"/>
  <p:tag name="KSO_WM_UNIT_TEXT_FILL_FORE_SCHEMECOLOR_INDEX" val="1"/>
  <p:tag name="KSO_WM_UNIT_TEXT_FILL_TYPE" val="1"/>
  <p:tag name="KSO_WM_UNIT_TEXT_TYPE" val="1"/>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2"/>
  <p:tag name="KSO_WM_DIAGRAM_USE_COLOR_VALUE" val="{&quot;color_scheme&quot;:1,&quot;color_type&quot;:1,&quot;theme_color_indexes&quot;:[5,6,5,6,5,6]}"/>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25_4*l_h_a*1_1_1"/>
  <p:tag name="KSO_WM_TEMPLATE_CATEGORY" val="diagram"/>
  <p:tag name="KSO_WM_TEMPLATE_INDEX" val="20235625"/>
  <p:tag name="KSO_WM_UNIT_LAYERLEVEL" val="1_1_1"/>
  <p:tag name="KSO_WM_TAG_VERSION" val="3.0"/>
  <p:tag name="KSO_WM_BEAUTIFY_FLAG" val="#wm#"/>
  <p:tag name="KSO_WM_UNIT_ISCONTENTSTITLE" val="0"/>
  <p:tag name="KSO_WM_UNIT_ISNUMDGMTITLE" val="0"/>
  <p:tag name="KSO_WM_UNIT_PRESET_TEXT_INDEX" val="-1"/>
  <p:tag name="KSO_WM_UNIT_PRESET_TEXT_LEN" val="0"/>
  <p:tag name="KSO_WM_UNIT_NOCLEAR" val="0"/>
  <p:tag name="KSO_WM_DIAGRAM_GROUP_CODE" val="l1-1"/>
  <p:tag name="KSO_WM_UNIT_TYPE" val="l_h_a"/>
  <p:tag name="KSO_WM_UNIT_INDEX" val="1_1_1"/>
  <p:tag name="KSO_WM_DIAGRAM_VERSION" val="3"/>
  <p:tag name="KSO_WM_DIAGRAM_COLOR_TRICK" val="1"/>
  <p:tag name="KSO_WM_DIAGRAM_COLOR_TEXT_CAN_REMOVE" val="n"/>
  <p:tag name="KSO_WM_UNIT_VALUE" val="17"/>
  <p:tag name="KSO_WM_UNIT_PRESET_TEXT" val="单击添加项标题"/>
  <p:tag name="KSO_WM_UNIT_TEXT_FILL_FORE_SCHEMECOLOR_INDEX" val="1"/>
  <p:tag name="KSO_WM_UNIT_TEXT_FILL_TYPE" val="1"/>
  <p:tag name="KSO_WM_UNIT_TEXT_TYPE" val="1"/>
  <p:tag name="KSO_WM_DIAGRAM_MAX_ITEMCNT" val="6"/>
  <p:tag name="KSO_WM_DIAGRAM_MIN_ITEMCNT" val="2"/>
  <p:tag name="KSO_WM_DIAGRAM_VIRTUALLY_FRAME" val="{&quot;height&quot;:267.82641919320633,&quot;left&quot;:64.34998779296875,&quot;top&quot;:129.0027922325749,&quot;width&quot;:838.650024414062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2*l_h_i*1_2_3"/>
  <p:tag name="KSO_WM_TEMPLATE_CATEGORY" val="diagram"/>
  <p:tag name="KSO_WM_TEMPLATE_INDEX" val="20233247"/>
  <p:tag name="KSO_WM_UNIT_LAYERLEVEL" val="1_1_1"/>
  <p:tag name="KSO_WM_TAG_VERSION" val="3.0"/>
  <p:tag name="KSO_WM_UNIT_TEXT_LAYER_COUNT" val="1"/>
  <p:tag name="KSO_WM_UNIT_NOCLEAR" val="0"/>
  <p:tag name="KSO_WM_UNIT_TYPE" val="l_h_i"/>
  <p:tag name="KSO_WM_UNIT_INDEX" val="1_2_3"/>
  <p:tag name="KSO_WM_DIAGRAM_GROUP_CODE" val="l1-1"/>
  <p:tag name="KSO_WM_DIAGRAM_VERSION" val="3"/>
  <p:tag name="KSO_WM_DIAGRAM_COLOR_TRICK" val="1"/>
  <p:tag name="KSO_WM_DIAGRAM_COLOR_TEXT_CAN_REMOVE" val="n"/>
  <p:tag name="KSO_WM_DIAGRAM_VIRTUALLY_FRAME" val="{&quot;height&quot;:343,&quot;left&quot;:72.525,&quot;top&quot;:123.1,&quot;width&quot;:846.25}"/>
  <p:tag name="KSO_WM_UNIT_TEXT_FILL_FORE_SCHEMECOLOR_INDEX" val="1"/>
  <p:tag name="KSO_WM_UNIT_TEXT_FILL_TYPE" val="1"/>
  <p:tag name="KSO_WM_UNIT_TEXT_TYPE" val="1"/>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2"/>
  <p:tag name="KSO_WM_DIAGRAM_USE_COLOR_VALUE" val="{&quot;color_scheme&quot;:1,&quot;color_type&quot;:1,&quot;theme_color_indexes&quot;:[5,6,5,6,5,6]}"/>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2*l_h_i*1_1_3"/>
  <p:tag name="KSO_WM_TEMPLATE_CATEGORY" val="diagram"/>
  <p:tag name="KSO_WM_TEMPLATE_INDEX" val="20233247"/>
  <p:tag name="KSO_WM_UNIT_LAYERLEVEL" val="1_1_1"/>
  <p:tag name="KSO_WM_TAG_VERSION" val="3.0"/>
  <p:tag name="KSO_WM_UNIT_TEXT_LAYER_COUNT" val="1"/>
  <p:tag name="KSO_WM_UNIT_NOCLEAR" val="0"/>
  <p:tag name="KSO_WM_UNIT_TYPE" val="l_h_i"/>
  <p:tag name="KSO_WM_UNIT_INDEX" val="1_1_3"/>
  <p:tag name="KSO_WM_DIAGRAM_GROUP_CODE" val="l1-1"/>
  <p:tag name="KSO_WM_DIAGRAM_VERSION" val="3"/>
  <p:tag name="KSO_WM_DIAGRAM_COLOR_TRICK" val="1"/>
  <p:tag name="KSO_WM_DIAGRAM_COLOR_TEXT_CAN_REMOVE" val="n"/>
  <p:tag name="KSO_WM_DIAGRAM_VIRTUALLY_FRAME" val="{&quot;height&quot;:343,&quot;left&quot;:72.525,&quot;top&quot;:123.1,&quot;width&quot;:846.25}"/>
  <p:tag name="KSO_WM_UNIT_TEXT_FILL_FORE_SCHEMECOLOR_INDEX" val="1"/>
  <p:tag name="KSO_WM_UNIT_TEXT_FILL_TYPE" val="1"/>
  <p:tag name="KSO_WM_UNIT_TEXT_TYPE" val="1"/>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2"/>
  <p:tag name="KSO_WM_DIAGRAM_USE_COLOR_VALUE" val="{&quot;color_scheme&quot;:1,&quot;color_type&quot;:1,&quot;theme_color_indexes&quot;:[5,6,5,6,5,6]}"/>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2*l_h_f*1_3_1"/>
  <p:tag name="KSO_WM_TEMPLATE_CATEGORY" val="diagram"/>
  <p:tag name="KSO_WM_TEMPLATE_INDEX" val="20233247"/>
  <p:tag name="KSO_WM_UNIT_LAYERLEVEL" val="1_1_1"/>
  <p:tag name="KSO_WM_TAG_VERSION" val="3.0"/>
  <p:tag name="KSO_WM_UNIT_SUBTYPE" val="a"/>
  <p:tag name="KSO_WM_UNIT_TEXT_LAYER_COUNT" val="1"/>
  <p:tag name="KSO_WM_UNIT_NOCLEAR" val="0"/>
  <p:tag name="KSO_WM_UNIT_TYPE" val="l_h_f"/>
  <p:tag name="KSO_WM_UNIT_INDEX" val="1_3_1"/>
  <p:tag name="KSO_WM_DIAGRAM_GROUP_CODE" val="l1-1"/>
  <p:tag name="KSO_WM_DIAGRAM_VERSION" val="3"/>
  <p:tag name="KSO_WM_DIAGRAM_COLOR_TRICK" val="1"/>
  <p:tag name="KSO_WM_DIAGRAM_COLOR_TEXT_CAN_REMOVE" val="n"/>
  <p:tag name="KSO_WM_DIAGRAM_VIRTUALLY_FRAME" val="{&quot;height&quot;:343,&quot;left&quot;:72.525,&quot;top&quot;:123.1,&quot;width&quot;:846.25}"/>
  <p:tag name="KSO_WM_UNIT_VALUE" val="143"/>
  <p:tag name="KSO_WM_UNIT_TEXT_TYPE" val="1"/>
  <p:tag name="KSO_WM_DIAGRAM_MAX_ITEMCNT" val="4"/>
  <p:tag name="KSO_WM_DIAGRAM_MIN_ITEMCNT" val="2"/>
  <p:tag name="KSO_WM_DIAGRAM_COLOR_MATCH_VALUE" val="{&quot;shape&quot;:{&quot;fill&quot;:{&quot;solid&quot;:{&quot;brightness&quot;:0,&quot;colorType&quot;:2,&quot;rgb&quot;:&quot;#ffffff&quot;,&quot;transparency&quot;:0.8500000238418579},&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添加正文，文字是您思想的提炼，为了最终演示发布的良好效果，请言简意赅的阐述观点。根据需要可酌情增减文字，以便观者准确理解您所传达的信息。文字是您思想的提炼，请言简的阐述观点。"/>
  <p:tag name="KSO_WM_UNIT_LINE_FORE_SCHEMECOLOR_INDEX" val="5"/>
  <p:tag name="KSO_WM_UNIT_TEXT_FILL_FORE_SCHEMECOLOR_INDEX" val="1"/>
  <p:tag name="KSO_WM_UNIT_TEXT_FILL_TYPE" val="1"/>
  <p:tag name="KSO_WM_DIAGRAM_USE_COLOR_VALUE" val="{&quot;color_scheme&quot;:1,&quot;color_type&quot;:1,&quot;theme_color_indexes&quot;:[5,6,5,6,5,6]}"/>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2*l_h_i*1_3_2"/>
  <p:tag name="KSO_WM_TEMPLATE_CATEGORY" val="diagram"/>
  <p:tag name="KSO_WM_TEMPLATE_INDEX" val="20233247"/>
  <p:tag name="KSO_WM_UNIT_LAYERLEVEL" val="1_1_1"/>
  <p:tag name="KSO_WM_TAG_VERSION" val="3.0"/>
  <p:tag name="KSO_WM_UNIT_TYPE" val="l_h_i"/>
  <p:tag name="KSO_WM_UNIT_INDEX" val="1_3_2"/>
  <p:tag name="KSO_WM_DIAGRAM_GROUP_CODE" val="l1-1"/>
  <p:tag name="KSO_WM_DIAGRAM_VERSION" val="3"/>
  <p:tag name="KSO_WM_DIAGRAM_COLOR_TRICK" val="1"/>
  <p:tag name="KSO_WM_DIAGRAM_COLOR_TEXT_CAN_REMOVE" val="n"/>
  <p:tag name="KSO_WM_DIAGRAM_VIRTUALLY_FRAME" val="{&quot;height&quot;:343,&quot;left&quot;:72.525,&quot;top&quot;:123.1,&quot;width&quot;:846.25}"/>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2*l_h_i*1_3_1"/>
  <p:tag name="KSO_WM_TEMPLATE_CATEGORY" val="diagram"/>
  <p:tag name="KSO_WM_TEMPLATE_INDEX" val="20233247"/>
  <p:tag name="KSO_WM_UNIT_LAYERLEVEL" val="1_1_1"/>
  <p:tag name="KSO_WM_TAG_VERSION" val="3.0"/>
  <p:tag name="KSO_WM_UNIT_TYPE" val="l_h_i"/>
  <p:tag name="KSO_WM_UNIT_INDEX" val="1_3_1"/>
  <p:tag name="KSO_WM_DIAGRAM_GROUP_CODE" val="l1-1"/>
  <p:tag name="KSO_WM_DIAGRAM_VERSION" val="3"/>
  <p:tag name="KSO_WM_DIAGRAM_COLOR_TRICK" val="1"/>
  <p:tag name="KSO_WM_DIAGRAM_COLOR_TEXT_CAN_REMOVE" val="n"/>
  <p:tag name="KSO_WM_DIAGRAM_VIRTUALLY_FRAME" val="{&quot;height&quot;:343,&quot;left&quot;:72.525,&quot;top&quot;:123.1,&quot;width&quot;:846.25}"/>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5,6,5,6,5,6]}"/>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2*l_h_x*1_3_1"/>
  <p:tag name="KSO_WM_TEMPLATE_CATEGORY" val="diagram"/>
  <p:tag name="KSO_WM_TEMPLATE_INDEX" val="20233247"/>
  <p:tag name="KSO_WM_UNIT_LAYERLEVEL" val="1_1_1"/>
  <p:tag name="KSO_WM_TAG_VERSION" val="3.0"/>
  <p:tag name="KSO_WM_UNIT_VALUE" val="70*70"/>
  <p:tag name="KSO_WM_UNIT_TYPE" val="l_h_x"/>
  <p:tag name="KSO_WM_UNIT_INDEX" val="1_3_1"/>
  <p:tag name="KSO_WM_DIAGRAM_GROUP_CODE" val="l1-1"/>
  <p:tag name="KSO_WM_DIAGRAM_VERSION" val="3"/>
  <p:tag name="KSO_WM_DIAGRAM_COLOR_TRICK" val="1"/>
  <p:tag name="KSO_WM_DIAGRAM_COLOR_TEXT_CAN_REMOVE" val="n"/>
  <p:tag name="KSO_WM_DIAGRAM_VIRTUALLY_FRAME" val="{&quot;height&quot;:343,&quot;left&quot;:72.525,&quot;top&quot;:123.1,&quot;width&quot;:846.25}"/>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2*l_h_f*1_2_1"/>
  <p:tag name="KSO_WM_TEMPLATE_CATEGORY" val="diagram"/>
  <p:tag name="KSO_WM_TEMPLATE_INDEX" val="20233247"/>
  <p:tag name="KSO_WM_UNIT_LAYERLEVEL" val="1_1_1"/>
  <p:tag name="KSO_WM_TAG_VERSION" val="3.0"/>
  <p:tag name="KSO_WM_UNIT_SUBTYPE" val="a"/>
  <p:tag name="KSO_WM_UNIT_TEXT_LAYER_COUNT" val="1"/>
  <p:tag name="KSO_WM_UNIT_NOCLEAR" val="0"/>
  <p:tag name="KSO_WM_UNIT_TYPE" val="l_h_f"/>
  <p:tag name="KSO_WM_UNIT_INDEX" val="1_2_1"/>
  <p:tag name="KSO_WM_DIAGRAM_GROUP_CODE" val="l1-1"/>
  <p:tag name="KSO_WM_DIAGRAM_VERSION" val="3"/>
  <p:tag name="KSO_WM_DIAGRAM_COLOR_TRICK" val="1"/>
  <p:tag name="KSO_WM_DIAGRAM_COLOR_TEXT_CAN_REMOVE" val="n"/>
  <p:tag name="KSO_WM_DIAGRAM_VIRTUALLY_FRAME" val="{&quot;height&quot;:343,&quot;left&quot;:72.525,&quot;top&quot;:123.1,&quot;width&quot;:846.25}"/>
  <p:tag name="KSO_WM_UNIT_VALUE" val="143"/>
  <p:tag name="KSO_WM_UNIT_TEXT_TYPE" val="1"/>
  <p:tag name="KSO_WM_DIAGRAM_MAX_ITEMCNT" val="4"/>
  <p:tag name="KSO_WM_DIAGRAM_MIN_ITEMCNT" val="2"/>
  <p:tag name="KSO_WM_DIAGRAM_COLOR_MATCH_VALUE" val="{&quot;shape&quot;:{&quot;fill&quot;:{&quot;solid&quot;:{&quot;brightness&quot;:0,&quot;colorType&quot;:2,&quot;rgb&quot;:&quot;#ffffff&quot;,&quot;transparency&quot;:0.8500000238418579},&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添加正文，文字是您思想的提炼，为了最终演示发布的良好效果，请言简意赅的阐述观点。根据需要可酌情增减文字，以便观者准确理解您所传达的信息。文字是您思想的提炼，请言简的阐述观点。"/>
  <p:tag name="KSO_WM_UNIT_LINE_FORE_SCHEMECOLOR_INDEX" val="5"/>
  <p:tag name="KSO_WM_UNIT_TEXT_FILL_FORE_SCHEMECOLOR_INDEX" val="1"/>
  <p:tag name="KSO_WM_UNIT_TEXT_FILL_TYPE" val="1"/>
  <p:tag name="KSO_WM_DIAGRAM_USE_COLOR_VALUE" val="{&quot;color_scheme&quot;:1,&quot;color_type&quot;:1,&quot;theme_color_indexes&quot;:[5,6,5,6,5,6]}"/>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2*l_h_i*1_2_2"/>
  <p:tag name="KSO_WM_TEMPLATE_CATEGORY" val="diagram"/>
  <p:tag name="KSO_WM_TEMPLATE_INDEX" val="20233247"/>
  <p:tag name="KSO_WM_UNIT_LAYERLEVEL" val="1_1_1"/>
  <p:tag name="KSO_WM_TAG_VERSION" val="3.0"/>
  <p:tag name="KSO_WM_UNIT_TYPE" val="l_h_i"/>
  <p:tag name="KSO_WM_UNIT_INDEX" val="1_2_2"/>
  <p:tag name="KSO_WM_DIAGRAM_GROUP_CODE" val="l1-1"/>
  <p:tag name="KSO_WM_DIAGRAM_VERSION" val="3"/>
  <p:tag name="KSO_WM_DIAGRAM_COLOR_TRICK" val="1"/>
  <p:tag name="KSO_WM_DIAGRAM_COLOR_TEXT_CAN_REMOVE" val="n"/>
  <p:tag name="KSO_WM_DIAGRAM_VIRTUALLY_FRAME" val="{&quot;height&quot;:343,&quot;left&quot;:72.525,&quot;top&quot;:123.1,&quot;width&quot;:846.25}"/>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2*l_h_x*1_2_1"/>
  <p:tag name="KSO_WM_TEMPLATE_CATEGORY" val="diagram"/>
  <p:tag name="KSO_WM_TEMPLATE_INDEX" val="20233247"/>
  <p:tag name="KSO_WM_UNIT_LAYERLEVEL" val="1_1_1"/>
  <p:tag name="KSO_WM_TAG_VERSION" val="3.0"/>
  <p:tag name="KSO_WM_UNIT_VALUE" val="70*70"/>
  <p:tag name="KSO_WM_UNIT_TYPE" val="l_h_x"/>
  <p:tag name="KSO_WM_UNIT_INDEX" val="1_2_1"/>
  <p:tag name="KSO_WM_DIAGRAM_GROUP_CODE" val="l1-1"/>
  <p:tag name="KSO_WM_DIAGRAM_VERSION" val="3"/>
  <p:tag name="KSO_WM_DIAGRAM_COLOR_TRICK" val="1"/>
  <p:tag name="KSO_WM_DIAGRAM_COLOR_TEXT_CAN_REMOVE" val="n"/>
  <p:tag name="KSO_WM_DIAGRAM_VIRTUALLY_FRAME" val="{&quot;height&quot;:343,&quot;left&quot;:72.525,&quot;top&quot;:123.1,&quot;width&quot;:846.25}"/>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2*l_h_i*1_2_1"/>
  <p:tag name="KSO_WM_TEMPLATE_CATEGORY" val="diagram"/>
  <p:tag name="KSO_WM_TEMPLATE_INDEX" val="20233247"/>
  <p:tag name="KSO_WM_UNIT_LAYERLEVEL" val="1_1_1"/>
  <p:tag name="KSO_WM_TAG_VERSION" val="3.0"/>
  <p:tag name="KSO_WM_UNIT_TYPE" val="l_h_i"/>
  <p:tag name="KSO_WM_UNIT_INDEX" val="1_2_1"/>
  <p:tag name="KSO_WM_DIAGRAM_GROUP_CODE" val="l1-1"/>
  <p:tag name="KSO_WM_DIAGRAM_VERSION" val="3"/>
  <p:tag name="KSO_WM_DIAGRAM_COLOR_TRICK" val="1"/>
  <p:tag name="KSO_WM_DIAGRAM_COLOR_TEXT_CAN_REMOVE" val="n"/>
  <p:tag name="KSO_WM_DIAGRAM_VIRTUALLY_FRAME" val="{&quot;height&quot;:343,&quot;left&quot;:72.525,&quot;top&quot;:123.1,&quot;width&quot;:846.25}"/>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5,6,5,6,5,6]}"/>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25_4*l_h_i*1_4_1"/>
  <p:tag name="KSO_WM_TEMPLATE_CATEGORY" val="diagram"/>
  <p:tag name="KSO_WM_TEMPLATE_INDEX" val="20235625"/>
  <p:tag name="KSO_WM_UNIT_LAYERLEVEL" val="1_1_1"/>
  <p:tag name="KSO_WM_TAG_VERSION" val="3.0"/>
  <p:tag name="KSO_WM_BEAUTIFY_FLAG" val="#wm#"/>
  <p:tag name="KSO_WM_DIAGRAM_GROUP_CODE" val="l1-1"/>
  <p:tag name="KSO_WM_UNIT_TYPE" val="l_h_i"/>
  <p:tag name="KSO_WM_UNIT_INDEX" val="1_4_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6"/>
  <p:tag name="KSO_WM_DIAGRAM_MIN_ITEMCNT" val="2"/>
  <p:tag name="KSO_WM_DIAGRAM_VIRTUALLY_FRAME" val="{&quot;height&quot;:267.82641919320633,&quot;left&quot;:64.34998779296875,&quot;top&quot;:129.0027922325749,&quot;width&quot;:838.650024414062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2*l_h_f*1_1_1"/>
  <p:tag name="KSO_WM_TEMPLATE_CATEGORY" val="diagram"/>
  <p:tag name="KSO_WM_TEMPLATE_INDEX" val="20233247"/>
  <p:tag name="KSO_WM_UNIT_LAYERLEVEL" val="1_1_1"/>
  <p:tag name="KSO_WM_TAG_VERSION" val="3.0"/>
  <p:tag name="KSO_WM_UNIT_SUBTYPE" val="a"/>
  <p:tag name="KSO_WM_UNIT_TEXT_LAYER_COUNT" val="1"/>
  <p:tag name="KSO_WM_UNIT_NOCLEAR" val="0"/>
  <p:tag name="KSO_WM_UNIT_VALUE" val="143"/>
  <p:tag name="KSO_WM_UNIT_TYPE" val="l_h_f"/>
  <p:tag name="KSO_WM_UNIT_INDEX" val="1_1_1"/>
  <p:tag name="KSO_WM_DIAGRAM_GROUP_CODE" val="l1-1"/>
  <p:tag name="KSO_WM_DIAGRAM_VERSION" val="3"/>
  <p:tag name="KSO_WM_DIAGRAM_COLOR_TRICK" val="1"/>
  <p:tag name="KSO_WM_DIAGRAM_COLOR_TEXT_CAN_REMOVE" val="n"/>
  <p:tag name="KSO_WM_DIAGRAM_VIRTUALLY_FRAME" val="{&quot;height&quot;:343,&quot;left&quot;:72.525,&quot;top&quot;:123.1,&quot;width&quot;:846.25}"/>
  <p:tag name="KSO_WM_UNIT_TEXT_TYPE" val="1"/>
  <p:tag name="KSO_WM_DIAGRAM_MAX_ITEMCNT" val="4"/>
  <p:tag name="KSO_WM_DIAGRAM_MIN_ITEMCNT" val="2"/>
  <p:tag name="KSO_WM_DIAGRAM_COLOR_MATCH_VALUE" val="{&quot;shape&quot;:{&quot;fill&quot;:{&quot;solid&quot;:{&quot;brightness&quot;:0,&quot;colorType&quot;:2,&quot;rgb&quot;:&quot;#ffffff&quot;,&quot;transparency&quot;:0.8500000238418579},&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添加正文，文字是您思想的提炼，为了最终演示发布的良好效果，请言简意赅的阐述观点。根据需要可酌情增减文字，以便观者准确理解您所传达的信息。文字是您思想的提炼，请言简的阐述观点。"/>
  <p:tag name="KSO_WM_UNIT_LINE_FORE_SCHEMECOLOR_INDEX" val="5"/>
  <p:tag name="KSO_WM_UNIT_TEXT_FILL_FORE_SCHEMECOLOR_INDEX" val="1"/>
  <p:tag name="KSO_WM_UNIT_TEXT_FILL_TYPE" val="1"/>
  <p:tag name="KSO_WM_DIAGRAM_USE_COLOR_VALUE" val="{&quot;color_scheme&quot;:1,&quot;color_type&quot;:1,&quot;theme_color_indexes&quot;:[5,6,5,6,5,6]}"/>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2*l_h_i*1_1_2"/>
  <p:tag name="KSO_WM_TEMPLATE_CATEGORY" val="diagram"/>
  <p:tag name="KSO_WM_TEMPLATE_INDEX" val="20233247"/>
  <p:tag name="KSO_WM_UNIT_LAYERLEVEL" val="1_1_1"/>
  <p:tag name="KSO_WM_TAG_VERSION" val="3.0"/>
  <p:tag name="KSO_WM_UNIT_TYPE" val="l_h_i"/>
  <p:tag name="KSO_WM_UNIT_INDEX" val="1_1_2"/>
  <p:tag name="KSO_WM_DIAGRAM_GROUP_CODE" val="l1-1"/>
  <p:tag name="KSO_WM_DIAGRAM_VERSION" val="3"/>
  <p:tag name="KSO_WM_DIAGRAM_COLOR_TRICK" val="1"/>
  <p:tag name="KSO_WM_DIAGRAM_COLOR_TEXT_CAN_REMOVE" val="n"/>
  <p:tag name="KSO_WM_DIAGRAM_VIRTUALLY_FRAME" val="{&quot;height&quot;:343,&quot;left&quot;:72.525,&quot;top&quot;:123.1,&quot;width&quot;:846.25}"/>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2*l_h_x*1_1_1"/>
  <p:tag name="KSO_WM_TEMPLATE_CATEGORY" val="diagram"/>
  <p:tag name="KSO_WM_TEMPLATE_INDEX" val="20233247"/>
  <p:tag name="KSO_WM_UNIT_LAYERLEVEL" val="1_1_1"/>
  <p:tag name="KSO_WM_TAG_VERSION" val="3.0"/>
  <p:tag name="KSO_WM_UNIT_VALUE" val="70*70"/>
  <p:tag name="KSO_WM_UNIT_TYPE" val="l_h_x"/>
  <p:tag name="KSO_WM_UNIT_INDEX" val="1_1_1"/>
  <p:tag name="KSO_WM_DIAGRAM_GROUP_CODE" val="l1-1"/>
  <p:tag name="KSO_WM_DIAGRAM_VERSION" val="3"/>
  <p:tag name="KSO_WM_DIAGRAM_COLOR_TRICK" val="1"/>
  <p:tag name="KSO_WM_DIAGRAM_COLOR_TEXT_CAN_REMOVE" val="n"/>
  <p:tag name="KSO_WM_DIAGRAM_VIRTUALLY_FRAME" val="{&quot;height&quot;:343,&quot;left&quot;:72.525,&quot;top&quot;:123.1,&quot;width&quot;:846.25}"/>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2*l_h_i*1_1_1"/>
  <p:tag name="KSO_WM_TEMPLATE_CATEGORY" val="diagram"/>
  <p:tag name="KSO_WM_TEMPLATE_INDEX" val="20233247"/>
  <p:tag name="KSO_WM_UNIT_LAYERLEVEL" val="1_1_1"/>
  <p:tag name="KSO_WM_TAG_VERSION" val="3.0"/>
  <p:tag name="KSO_WM_UNIT_TYPE" val="l_h_i"/>
  <p:tag name="KSO_WM_UNIT_INDEX" val="1_1_1"/>
  <p:tag name="KSO_WM_DIAGRAM_GROUP_CODE" val="l1-1"/>
  <p:tag name="KSO_WM_DIAGRAM_VERSION" val="3"/>
  <p:tag name="KSO_WM_DIAGRAM_COLOR_TRICK" val="1"/>
  <p:tag name="KSO_WM_DIAGRAM_COLOR_TEXT_CAN_REMOVE" val="n"/>
  <p:tag name="KSO_WM_DIAGRAM_VIRTUALLY_FRAME" val="{&quot;height&quot;:343,&quot;left&quot;:72.525,&quot;top&quot;:123.1,&quot;width&quot;:846.25}"/>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5,6,5,6,5,6]}"/>
</p:tagLst>
</file>

<file path=ppt/tags/tag254.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 name="resource_record_key" val="{&quot;65&quot;:[20233329],&quot;70&quot;:[3322421]}"/>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2*l_h_i*1_3_3"/>
  <p:tag name="KSO_WM_TEMPLATE_CATEGORY" val="diagram"/>
  <p:tag name="KSO_WM_TEMPLATE_INDEX" val="20233247"/>
  <p:tag name="KSO_WM_UNIT_LAYERLEVEL" val="1_1_1"/>
  <p:tag name="KSO_WM_TAG_VERSION" val="3.0"/>
  <p:tag name="KSO_WM_UNIT_TEXT_LAYER_COUNT" val="1"/>
  <p:tag name="KSO_WM_UNIT_NOCLEAR" val="0"/>
  <p:tag name="KSO_WM_UNIT_TYPE" val="l_h_i"/>
  <p:tag name="KSO_WM_UNIT_INDEX" val="1_3_3"/>
  <p:tag name="KSO_WM_DIAGRAM_GROUP_CODE" val="l1-1"/>
  <p:tag name="KSO_WM_DIAGRAM_VERSION" val="3"/>
  <p:tag name="KSO_WM_DIAGRAM_COLOR_TRICK" val="1"/>
  <p:tag name="KSO_WM_DIAGRAM_COLOR_TEXT_CAN_REMOVE" val="n"/>
  <p:tag name="KSO_WM_DIAGRAM_VIRTUALLY_FRAME" val="{&quot;height&quot;:343,&quot;left&quot;:72.525,&quot;top&quot;:123.1,&quot;width&quot;:846.25}"/>
  <p:tag name="KSO_WM_UNIT_TEXT_FILL_FORE_SCHEMECOLOR_INDEX" val="1"/>
  <p:tag name="KSO_WM_UNIT_TEXT_FILL_TYPE" val="1"/>
  <p:tag name="KSO_WM_UNIT_TEXT_TYPE" val="1"/>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2"/>
  <p:tag name="KSO_WM_DIAGRAM_USE_COLOR_VALUE" val="{&quot;color_scheme&quot;:1,&quot;theme_color_indexes&quot;:[8,8,8,8,8,8]}"/>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2*l_h_i*1_2_3"/>
  <p:tag name="KSO_WM_TEMPLATE_CATEGORY" val="diagram"/>
  <p:tag name="KSO_WM_TEMPLATE_INDEX" val="20233247"/>
  <p:tag name="KSO_WM_UNIT_LAYERLEVEL" val="1_1_1"/>
  <p:tag name="KSO_WM_TAG_VERSION" val="3.0"/>
  <p:tag name="KSO_WM_UNIT_TEXT_LAYER_COUNT" val="1"/>
  <p:tag name="KSO_WM_UNIT_NOCLEAR" val="0"/>
  <p:tag name="KSO_WM_UNIT_TYPE" val="l_h_i"/>
  <p:tag name="KSO_WM_UNIT_INDEX" val="1_2_3"/>
  <p:tag name="KSO_WM_DIAGRAM_GROUP_CODE" val="l1-1"/>
  <p:tag name="KSO_WM_DIAGRAM_VERSION" val="3"/>
  <p:tag name="KSO_WM_DIAGRAM_COLOR_TRICK" val="1"/>
  <p:tag name="KSO_WM_DIAGRAM_COLOR_TEXT_CAN_REMOVE" val="n"/>
  <p:tag name="KSO_WM_DIAGRAM_VIRTUALLY_FRAME" val="{&quot;height&quot;:343,&quot;left&quot;:72.525,&quot;top&quot;:123.1,&quot;width&quot;:846.25}"/>
  <p:tag name="KSO_WM_UNIT_TEXT_FILL_FORE_SCHEMECOLOR_INDEX" val="1"/>
  <p:tag name="KSO_WM_UNIT_TEXT_FILL_TYPE" val="1"/>
  <p:tag name="KSO_WM_UNIT_TEXT_TYPE" val="1"/>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2"/>
  <p:tag name="KSO_WM_DIAGRAM_USE_COLOR_VALUE" val="{&quot;color_scheme&quot;:1,&quot;theme_color_indexes&quot;:[8,8,8,8,8,8]}"/>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2*l_h_i*1_1_3"/>
  <p:tag name="KSO_WM_TEMPLATE_CATEGORY" val="diagram"/>
  <p:tag name="KSO_WM_TEMPLATE_INDEX" val="20233247"/>
  <p:tag name="KSO_WM_UNIT_LAYERLEVEL" val="1_1_1"/>
  <p:tag name="KSO_WM_TAG_VERSION" val="3.0"/>
  <p:tag name="KSO_WM_UNIT_TEXT_LAYER_COUNT" val="1"/>
  <p:tag name="KSO_WM_UNIT_NOCLEAR" val="0"/>
  <p:tag name="KSO_WM_UNIT_TYPE" val="l_h_i"/>
  <p:tag name="KSO_WM_UNIT_INDEX" val="1_1_3"/>
  <p:tag name="KSO_WM_DIAGRAM_GROUP_CODE" val="l1-1"/>
  <p:tag name="KSO_WM_DIAGRAM_VERSION" val="3"/>
  <p:tag name="KSO_WM_DIAGRAM_COLOR_TRICK" val="1"/>
  <p:tag name="KSO_WM_DIAGRAM_COLOR_TEXT_CAN_REMOVE" val="n"/>
  <p:tag name="KSO_WM_DIAGRAM_VIRTUALLY_FRAME" val="{&quot;height&quot;:343,&quot;left&quot;:72.525,&quot;top&quot;:123.1,&quot;width&quot;:846.25}"/>
  <p:tag name="KSO_WM_UNIT_TEXT_FILL_FORE_SCHEMECOLOR_INDEX" val="1"/>
  <p:tag name="KSO_WM_UNIT_TEXT_FILL_TYPE" val="1"/>
  <p:tag name="KSO_WM_UNIT_TEXT_TYPE" val="1"/>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2"/>
  <p:tag name="KSO_WM_DIAGRAM_USE_COLOR_VALUE" val="{&quot;color_scheme&quot;:1,&quot;theme_color_indexes&quot;:[8,8,8,8,8,8]}"/>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2*l_h_f*1_3_1"/>
  <p:tag name="KSO_WM_TEMPLATE_CATEGORY" val="diagram"/>
  <p:tag name="KSO_WM_TEMPLATE_INDEX" val="20233247"/>
  <p:tag name="KSO_WM_UNIT_LAYERLEVEL" val="1_1_1"/>
  <p:tag name="KSO_WM_TAG_VERSION" val="3.0"/>
  <p:tag name="KSO_WM_UNIT_SUBTYPE" val="a"/>
  <p:tag name="KSO_WM_UNIT_TEXT_LAYER_COUNT" val="1"/>
  <p:tag name="KSO_WM_UNIT_NOCLEAR" val="0"/>
  <p:tag name="KSO_WM_UNIT_TYPE" val="l_h_f"/>
  <p:tag name="KSO_WM_UNIT_INDEX" val="1_3_1"/>
  <p:tag name="KSO_WM_DIAGRAM_GROUP_CODE" val="l1-1"/>
  <p:tag name="KSO_WM_DIAGRAM_VERSION" val="3"/>
  <p:tag name="KSO_WM_DIAGRAM_COLOR_TRICK" val="1"/>
  <p:tag name="KSO_WM_DIAGRAM_COLOR_TEXT_CAN_REMOVE" val="n"/>
  <p:tag name="KSO_WM_DIAGRAM_VIRTUALLY_FRAME" val="{&quot;height&quot;:343,&quot;left&quot;:72.525,&quot;top&quot;:123.1,&quot;width&quot;:846.25}"/>
  <p:tag name="KSO_WM_UNIT_VALUE" val="143"/>
  <p:tag name="KSO_WM_UNIT_TEXT_TYPE" val="1"/>
  <p:tag name="KSO_WM_DIAGRAM_MAX_ITEMCNT" val="4"/>
  <p:tag name="KSO_WM_DIAGRAM_MIN_ITEMCNT" val="2"/>
  <p:tag name="KSO_WM_DIAGRAM_COLOR_MATCH_VALUE" val="{&quot;shape&quot;:{&quot;fill&quot;:{&quot;solid&quot;:{&quot;brightness&quot;:0,&quot;colorType&quot;:2,&quot;rgb&quot;:&quot;#ffffff&quot;,&quot;transparency&quot;:0.8500000238418579},&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添加正文，文字是您思想的提炼，为了最终演示发布的良好效果，请言简意赅的阐述观点。根据需要可酌情增减文字，以便观者准确理解您所传达的信息。文字是您思想的提炼，请言简的阐述观点。"/>
  <p:tag name="KSO_WM_UNIT_LINE_FORE_SCHEMECOLOR_INDEX" val="5"/>
  <p:tag name="KSO_WM_UNIT_TEXT_FILL_FORE_SCHEMECOLOR_INDEX" val="1"/>
  <p:tag name="KSO_WM_UNIT_TEXT_FILL_TYPE" val="1"/>
  <p:tag name="KSO_WM_DIAGRAM_USE_COLOR_VALUE" val="{&quot;color_scheme&quot;:1,&quot;theme_color_indexes&quot;:[8,8,8,8,8,8]}"/>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2*l_h_i*1_3_2"/>
  <p:tag name="KSO_WM_TEMPLATE_CATEGORY" val="diagram"/>
  <p:tag name="KSO_WM_TEMPLATE_INDEX" val="20233247"/>
  <p:tag name="KSO_WM_UNIT_LAYERLEVEL" val="1_1_1"/>
  <p:tag name="KSO_WM_TAG_VERSION" val="3.0"/>
  <p:tag name="KSO_WM_UNIT_TYPE" val="l_h_i"/>
  <p:tag name="KSO_WM_UNIT_INDEX" val="1_3_2"/>
  <p:tag name="KSO_WM_DIAGRAM_GROUP_CODE" val="l1-1"/>
  <p:tag name="KSO_WM_DIAGRAM_VERSION" val="3"/>
  <p:tag name="KSO_WM_DIAGRAM_COLOR_TRICK" val="1"/>
  <p:tag name="KSO_WM_DIAGRAM_COLOR_TEXT_CAN_REMOVE" val="n"/>
  <p:tag name="KSO_WM_DIAGRAM_VIRTUALLY_FRAME" val="{&quot;height&quot;:343,&quot;left&quot;:72.525,&quot;top&quot;:123.1,&quot;width&quot;:846.25}"/>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theme_color_indexes&quot;:[8,8,8,8,8,8]}"/>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25_4*l_h_f*1_4_1"/>
  <p:tag name="KSO_WM_TEMPLATE_CATEGORY" val="diagram"/>
  <p:tag name="KSO_WM_TEMPLATE_INDEX" val="20235625"/>
  <p:tag name="KSO_WM_UNIT_LAYERLEVEL" val="1_1_1"/>
  <p:tag name="KSO_WM_TAG_VERSION" val="3.0"/>
  <p:tag name="KSO_WM_BEAUTIFY_FLAG" val="#wm#"/>
  <p:tag name="KSO_WM_UNIT_SUBTYPE" val="a"/>
  <p:tag name="KSO_WM_UNIT_TEXT_LAYER_COUNT" val="1"/>
  <p:tag name="KSO_WM_UNIT_PRESET_TEXT_INDEX" val="-1"/>
  <p:tag name="KSO_WM_UNIT_PRESET_TEXT_LEN" val="0"/>
  <p:tag name="KSO_WM_UNIT_NOCLEAR" val="0"/>
  <p:tag name="KSO_WM_DIAGRAM_GROUP_CODE" val="l1-1"/>
  <p:tag name="KSO_WM_UNIT_TYPE" val="l_h_f"/>
  <p:tag name="KSO_WM_UNIT_INDEX" val="1_4_1"/>
  <p:tag name="KSO_WM_DIAGRAM_VERSION" val="3"/>
  <p:tag name="KSO_WM_DIAGRAM_COLOR_TRICK" val="1"/>
  <p:tag name="KSO_WM_DIAGRAM_COLOR_TEXT_CAN_REMOVE" val="n"/>
  <p:tag name="KSO_WM_UNIT_VALUE" val="88"/>
  <p:tag name="KSO_WM_UNIT_PRESET_TEXT" val="单击输入你的正文，文字是您思想的提炼，为了最终演示发布的良好效果，请尽量言简意赅的阐述观点。根据需要可酌情增减文字。单击此处添加正文，文字是您思想的提炼，请言简意赅的阐述您的观点。"/>
  <p:tag name="KSO_WM_UNIT_TEXT_FILL_FORE_SCHEMECOLOR_INDEX" val="1"/>
  <p:tag name="KSO_WM_UNIT_TEXT_FILL_TYPE" val="1"/>
  <p:tag name="KSO_WM_UNIT_TEXT_TYPE" val="1"/>
  <p:tag name="KSO_WM_DIAGRAM_MAX_ITEMCNT" val="6"/>
  <p:tag name="KSO_WM_DIAGRAM_MIN_ITEMCNT" val="2"/>
  <p:tag name="KSO_WM_DIAGRAM_VIRTUALLY_FRAME" val="{&quot;height&quot;:267.82641919320633,&quot;left&quot;:64.34998779296875,&quot;top&quot;:129.0027922325749,&quot;width&quot;:838.650024414062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2*l_h_i*1_3_1"/>
  <p:tag name="KSO_WM_TEMPLATE_CATEGORY" val="diagram"/>
  <p:tag name="KSO_WM_TEMPLATE_INDEX" val="20233247"/>
  <p:tag name="KSO_WM_UNIT_LAYERLEVEL" val="1_1_1"/>
  <p:tag name="KSO_WM_TAG_VERSION" val="3.0"/>
  <p:tag name="KSO_WM_UNIT_TYPE" val="l_h_i"/>
  <p:tag name="KSO_WM_UNIT_INDEX" val="1_3_1"/>
  <p:tag name="KSO_WM_DIAGRAM_GROUP_CODE" val="l1-1"/>
  <p:tag name="KSO_WM_DIAGRAM_VERSION" val="3"/>
  <p:tag name="KSO_WM_DIAGRAM_COLOR_TRICK" val="1"/>
  <p:tag name="KSO_WM_DIAGRAM_COLOR_TEXT_CAN_REMOVE" val="n"/>
  <p:tag name="KSO_WM_DIAGRAM_VIRTUALLY_FRAME" val="{&quot;height&quot;:343,&quot;left&quot;:72.525,&quot;top&quot;:123.1,&quot;width&quot;:846.25}"/>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theme_color_indexes&quot;:[8,8,8,8,8,8]}"/>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2*l_h_x*1_3_1"/>
  <p:tag name="KSO_WM_TEMPLATE_CATEGORY" val="diagram"/>
  <p:tag name="KSO_WM_TEMPLATE_INDEX" val="20233247"/>
  <p:tag name="KSO_WM_UNIT_LAYERLEVEL" val="1_1_1"/>
  <p:tag name="KSO_WM_TAG_VERSION" val="3.0"/>
  <p:tag name="KSO_WM_UNIT_VALUE" val="70*70"/>
  <p:tag name="KSO_WM_UNIT_TYPE" val="l_h_x"/>
  <p:tag name="KSO_WM_UNIT_INDEX" val="1_3_1"/>
  <p:tag name="KSO_WM_DIAGRAM_GROUP_CODE" val="l1-1"/>
  <p:tag name="KSO_WM_DIAGRAM_VERSION" val="3"/>
  <p:tag name="KSO_WM_DIAGRAM_COLOR_TRICK" val="1"/>
  <p:tag name="KSO_WM_DIAGRAM_COLOR_TEXT_CAN_REMOVE" val="n"/>
  <p:tag name="KSO_WM_DIAGRAM_VIRTUALLY_FRAME" val="{&quot;height&quot;:343,&quot;left&quot;:72.525,&quot;top&quot;:123.1,&quot;width&quot;:846.25}"/>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5"/>
  <p:tag name="KSO_WM_UNIT_FILL_FORE_SCHEMECOLOR_INDEX_BRIGHTNESS" val="0"/>
  <p:tag name="KSO_WM_DIAGRAM_USE_COLOR_VALUE" val="{&quot;color_scheme&quot;:1,&quot;theme_color_indexes&quot;:[8,8,8,8,8,8]}"/>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2*l_h_f*1_2_1"/>
  <p:tag name="KSO_WM_TEMPLATE_CATEGORY" val="diagram"/>
  <p:tag name="KSO_WM_TEMPLATE_INDEX" val="20233247"/>
  <p:tag name="KSO_WM_UNIT_LAYERLEVEL" val="1_1_1"/>
  <p:tag name="KSO_WM_TAG_VERSION" val="3.0"/>
  <p:tag name="KSO_WM_UNIT_SUBTYPE" val="a"/>
  <p:tag name="KSO_WM_UNIT_TEXT_LAYER_COUNT" val="1"/>
  <p:tag name="KSO_WM_UNIT_NOCLEAR" val="0"/>
  <p:tag name="KSO_WM_UNIT_TYPE" val="l_h_f"/>
  <p:tag name="KSO_WM_UNIT_INDEX" val="1_2_1"/>
  <p:tag name="KSO_WM_DIAGRAM_GROUP_CODE" val="l1-1"/>
  <p:tag name="KSO_WM_DIAGRAM_VERSION" val="3"/>
  <p:tag name="KSO_WM_DIAGRAM_COLOR_TRICK" val="1"/>
  <p:tag name="KSO_WM_DIAGRAM_COLOR_TEXT_CAN_REMOVE" val="n"/>
  <p:tag name="KSO_WM_DIAGRAM_VIRTUALLY_FRAME" val="{&quot;height&quot;:343,&quot;left&quot;:72.525,&quot;top&quot;:123.1,&quot;width&quot;:846.25}"/>
  <p:tag name="KSO_WM_UNIT_VALUE" val="143"/>
  <p:tag name="KSO_WM_UNIT_TEXT_TYPE" val="1"/>
  <p:tag name="KSO_WM_DIAGRAM_MAX_ITEMCNT" val="4"/>
  <p:tag name="KSO_WM_DIAGRAM_MIN_ITEMCNT" val="2"/>
  <p:tag name="KSO_WM_DIAGRAM_COLOR_MATCH_VALUE" val="{&quot;shape&quot;:{&quot;fill&quot;:{&quot;solid&quot;:{&quot;brightness&quot;:0,&quot;colorType&quot;:2,&quot;rgb&quot;:&quot;#ffffff&quot;,&quot;transparency&quot;:0.8500000238418579},&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添加正文，文字是您思想的提炼，为了最终演示发布的良好效果，请言简意赅的阐述观点。根据需要可酌情增减文字，以便观者准确理解您所传达的信息。文字是您思想的提炼，请言简的阐述观点。"/>
  <p:tag name="KSO_WM_UNIT_LINE_FORE_SCHEMECOLOR_INDEX" val="5"/>
  <p:tag name="KSO_WM_UNIT_TEXT_FILL_FORE_SCHEMECOLOR_INDEX" val="1"/>
  <p:tag name="KSO_WM_UNIT_TEXT_FILL_TYPE" val="1"/>
  <p:tag name="KSO_WM_DIAGRAM_USE_COLOR_VALUE" val="{&quot;color_scheme&quot;:1,&quot;theme_color_indexes&quot;:[8,8,8,8,8,8]}"/>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2*l_h_i*1_2_2"/>
  <p:tag name="KSO_WM_TEMPLATE_CATEGORY" val="diagram"/>
  <p:tag name="KSO_WM_TEMPLATE_INDEX" val="20233247"/>
  <p:tag name="KSO_WM_UNIT_LAYERLEVEL" val="1_1_1"/>
  <p:tag name="KSO_WM_TAG_VERSION" val="3.0"/>
  <p:tag name="KSO_WM_UNIT_TYPE" val="l_h_i"/>
  <p:tag name="KSO_WM_UNIT_INDEX" val="1_2_2"/>
  <p:tag name="KSO_WM_DIAGRAM_GROUP_CODE" val="l1-1"/>
  <p:tag name="KSO_WM_DIAGRAM_VERSION" val="3"/>
  <p:tag name="KSO_WM_DIAGRAM_COLOR_TRICK" val="1"/>
  <p:tag name="KSO_WM_DIAGRAM_COLOR_TEXT_CAN_REMOVE" val="n"/>
  <p:tag name="KSO_WM_DIAGRAM_VIRTUALLY_FRAME" val="{&quot;height&quot;:343,&quot;left&quot;:72.525,&quot;top&quot;:123.1,&quot;width&quot;:846.25}"/>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theme_color_indexes&quot;:[8,8,8,8,8,8]}"/>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2*l_h_x*1_2_1"/>
  <p:tag name="KSO_WM_TEMPLATE_CATEGORY" val="diagram"/>
  <p:tag name="KSO_WM_TEMPLATE_INDEX" val="20233247"/>
  <p:tag name="KSO_WM_UNIT_LAYERLEVEL" val="1_1_1"/>
  <p:tag name="KSO_WM_TAG_VERSION" val="3.0"/>
  <p:tag name="KSO_WM_UNIT_VALUE" val="70*70"/>
  <p:tag name="KSO_WM_UNIT_TYPE" val="l_h_x"/>
  <p:tag name="KSO_WM_UNIT_INDEX" val="1_2_1"/>
  <p:tag name="KSO_WM_DIAGRAM_GROUP_CODE" val="l1-1"/>
  <p:tag name="KSO_WM_DIAGRAM_VERSION" val="3"/>
  <p:tag name="KSO_WM_DIAGRAM_COLOR_TRICK" val="1"/>
  <p:tag name="KSO_WM_DIAGRAM_COLOR_TEXT_CAN_REMOVE" val="n"/>
  <p:tag name="KSO_WM_DIAGRAM_VIRTUALLY_FRAME" val="{&quot;height&quot;:343,&quot;left&quot;:72.525,&quot;top&quot;:123.1,&quot;width&quot;:846.25}"/>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5"/>
  <p:tag name="KSO_WM_UNIT_FILL_FORE_SCHEMECOLOR_INDEX_BRIGHTNESS" val="0"/>
  <p:tag name="KSO_WM_DIAGRAM_USE_COLOR_VALUE" val="{&quot;color_scheme&quot;:1,&quot;theme_color_indexes&quot;:[8,8,8,8,8,8]}"/>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2*l_h_i*1_2_1"/>
  <p:tag name="KSO_WM_TEMPLATE_CATEGORY" val="diagram"/>
  <p:tag name="KSO_WM_TEMPLATE_INDEX" val="20233247"/>
  <p:tag name="KSO_WM_UNIT_LAYERLEVEL" val="1_1_1"/>
  <p:tag name="KSO_WM_TAG_VERSION" val="3.0"/>
  <p:tag name="KSO_WM_UNIT_TYPE" val="l_h_i"/>
  <p:tag name="KSO_WM_UNIT_INDEX" val="1_2_1"/>
  <p:tag name="KSO_WM_DIAGRAM_GROUP_CODE" val="l1-1"/>
  <p:tag name="KSO_WM_DIAGRAM_VERSION" val="3"/>
  <p:tag name="KSO_WM_DIAGRAM_COLOR_TRICK" val="1"/>
  <p:tag name="KSO_WM_DIAGRAM_COLOR_TEXT_CAN_REMOVE" val="n"/>
  <p:tag name="KSO_WM_DIAGRAM_VIRTUALLY_FRAME" val="{&quot;height&quot;:343,&quot;left&quot;:72.525,&quot;top&quot;:123.1,&quot;width&quot;:846.25}"/>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theme_color_indexes&quot;:[8,8,8,8,8,8]}"/>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2*l_h_f*1_1_1"/>
  <p:tag name="KSO_WM_TEMPLATE_CATEGORY" val="diagram"/>
  <p:tag name="KSO_WM_TEMPLATE_INDEX" val="20233247"/>
  <p:tag name="KSO_WM_UNIT_LAYERLEVEL" val="1_1_1"/>
  <p:tag name="KSO_WM_TAG_VERSION" val="3.0"/>
  <p:tag name="KSO_WM_UNIT_SUBTYPE" val="a"/>
  <p:tag name="KSO_WM_UNIT_TEXT_LAYER_COUNT" val="1"/>
  <p:tag name="KSO_WM_UNIT_NOCLEAR" val="0"/>
  <p:tag name="KSO_WM_UNIT_VALUE" val="143"/>
  <p:tag name="KSO_WM_UNIT_TYPE" val="l_h_f"/>
  <p:tag name="KSO_WM_UNIT_INDEX" val="1_1_1"/>
  <p:tag name="KSO_WM_DIAGRAM_GROUP_CODE" val="l1-1"/>
  <p:tag name="KSO_WM_DIAGRAM_VERSION" val="3"/>
  <p:tag name="KSO_WM_DIAGRAM_COLOR_TRICK" val="1"/>
  <p:tag name="KSO_WM_DIAGRAM_COLOR_TEXT_CAN_REMOVE" val="n"/>
  <p:tag name="KSO_WM_DIAGRAM_VIRTUALLY_FRAME" val="{&quot;height&quot;:343,&quot;left&quot;:72.525,&quot;top&quot;:123.1,&quot;width&quot;:846.25}"/>
  <p:tag name="KSO_WM_UNIT_TEXT_TYPE" val="1"/>
  <p:tag name="KSO_WM_DIAGRAM_MAX_ITEMCNT" val="4"/>
  <p:tag name="KSO_WM_DIAGRAM_MIN_ITEMCNT" val="2"/>
  <p:tag name="KSO_WM_DIAGRAM_COLOR_MATCH_VALUE" val="{&quot;shape&quot;:{&quot;fill&quot;:{&quot;solid&quot;:{&quot;brightness&quot;:0,&quot;colorType&quot;:2,&quot;rgb&quot;:&quot;#ffffff&quot;,&quot;transparency&quot;:0.8500000238418579},&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添加正文，文字是您思想的提炼，为了最终演示发布的良好效果，请言简意赅的阐述观点。根据需要可酌情增减文字，以便观者准确理解您所传达的信息。文字是您思想的提炼，请言简的阐述观点。"/>
  <p:tag name="KSO_WM_UNIT_LINE_FORE_SCHEMECOLOR_INDEX" val="5"/>
  <p:tag name="KSO_WM_UNIT_TEXT_FILL_FORE_SCHEMECOLOR_INDEX" val="1"/>
  <p:tag name="KSO_WM_UNIT_TEXT_FILL_TYPE" val="1"/>
  <p:tag name="KSO_WM_DIAGRAM_USE_COLOR_VALUE" val="{&quot;color_scheme&quot;:1,&quot;theme_color_indexes&quot;:[8,8,8,8,8,8]}"/>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2*l_h_i*1_1_2"/>
  <p:tag name="KSO_WM_TEMPLATE_CATEGORY" val="diagram"/>
  <p:tag name="KSO_WM_TEMPLATE_INDEX" val="20233247"/>
  <p:tag name="KSO_WM_UNIT_LAYERLEVEL" val="1_1_1"/>
  <p:tag name="KSO_WM_TAG_VERSION" val="3.0"/>
  <p:tag name="KSO_WM_UNIT_TYPE" val="l_h_i"/>
  <p:tag name="KSO_WM_UNIT_INDEX" val="1_1_2"/>
  <p:tag name="KSO_WM_DIAGRAM_GROUP_CODE" val="l1-1"/>
  <p:tag name="KSO_WM_DIAGRAM_VERSION" val="3"/>
  <p:tag name="KSO_WM_DIAGRAM_COLOR_TRICK" val="1"/>
  <p:tag name="KSO_WM_DIAGRAM_COLOR_TEXT_CAN_REMOVE" val="n"/>
  <p:tag name="KSO_WM_DIAGRAM_VIRTUALLY_FRAME" val="{&quot;height&quot;:343,&quot;left&quot;:72.525,&quot;top&quot;:123.1,&quot;width&quot;:846.25}"/>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theme_color_indexes&quot;:[8,8,8,8,8,8]}"/>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2*l_h_x*1_1_1"/>
  <p:tag name="KSO_WM_TEMPLATE_CATEGORY" val="diagram"/>
  <p:tag name="KSO_WM_TEMPLATE_INDEX" val="20233247"/>
  <p:tag name="KSO_WM_UNIT_LAYERLEVEL" val="1_1_1"/>
  <p:tag name="KSO_WM_TAG_VERSION" val="3.0"/>
  <p:tag name="KSO_WM_UNIT_VALUE" val="70*70"/>
  <p:tag name="KSO_WM_UNIT_TYPE" val="l_h_x"/>
  <p:tag name="KSO_WM_UNIT_INDEX" val="1_1_1"/>
  <p:tag name="KSO_WM_DIAGRAM_GROUP_CODE" val="l1-1"/>
  <p:tag name="KSO_WM_DIAGRAM_VERSION" val="3"/>
  <p:tag name="KSO_WM_DIAGRAM_COLOR_TRICK" val="1"/>
  <p:tag name="KSO_WM_DIAGRAM_COLOR_TEXT_CAN_REMOVE" val="n"/>
  <p:tag name="KSO_WM_DIAGRAM_VIRTUALLY_FRAME" val="{&quot;height&quot;:343,&quot;left&quot;:72.525,&quot;top&quot;:123.1,&quot;width&quot;:846.25}"/>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5"/>
  <p:tag name="KSO_WM_UNIT_FILL_FORE_SCHEMECOLOR_INDEX_BRIGHTNESS" val="0"/>
  <p:tag name="KSO_WM_DIAGRAM_USE_COLOR_VALUE" val="{&quot;color_scheme&quot;:1,&quot;theme_color_indexes&quot;:[8,8,8,8,8,8]}"/>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2*l_h_i*1_1_1"/>
  <p:tag name="KSO_WM_TEMPLATE_CATEGORY" val="diagram"/>
  <p:tag name="KSO_WM_TEMPLATE_INDEX" val="20233247"/>
  <p:tag name="KSO_WM_UNIT_LAYERLEVEL" val="1_1_1"/>
  <p:tag name="KSO_WM_TAG_VERSION" val="3.0"/>
  <p:tag name="KSO_WM_UNIT_TYPE" val="l_h_i"/>
  <p:tag name="KSO_WM_UNIT_INDEX" val="1_1_1"/>
  <p:tag name="KSO_WM_DIAGRAM_GROUP_CODE" val="l1-1"/>
  <p:tag name="KSO_WM_DIAGRAM_VERSION" val="3"/>
  <p:tag name="KSO_WM_DIAGRAM_COLOR_TRICK" val="1"/>
  <p:tag name="KSO_WM_DIAGRAM_COLOR_TEXT_CAN_REMOVE" val="n"/>
  <p:tag name="KSO_WM_DIAGRAM_VIRTUALLY_FRAME" val="{&quot;height&quot;:343,&quot;left&quot;:72.525,&quot;top&quot;:123.1,&quot;width&quot;:846.25}"/>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theme_color_indexes&quot;:[8,8,8,8,8,8]}"/>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25_4*l_h_a*1_4_1"/>
  <p:tag name="KSO_WM_TEMPLATE_CATEGORY" val="diagram"/>
  <p:tag name="KSO_WM_TEMPLATE_INDEX" val="20235625"/>
  <p:tag name="KSO_WM_UNIT_LAYERLEVEL" val="1_1_1"/>
  <p:tag name="KSO_WM_TAG_VERSION" val="3.0"/>
  <p:tag name="KSO_WM_BEAUTIFY_FLAG" val="#wm#"/>
  <p:tag name="KSO_WM_UNIT_ISCONTENTSTITLE" val="0"/>
  <p:tag name="KSO_WM_UNIT_ISNUMDGMTITLE" val="0"/>
  <p:tag name="KSO_WM_UNIT_PRESET_TEXT_INDEX" val="-1"/>
  <p:tag name="KSO_WM_UNIT_PRESET_TEXT_LEN" val="0"/>
  <p:tag name="KSO_WM_UNIT_NOCLEAR" val="0"/>
  <p:tag name="KSO_WM_DIAGRAM_GROUP_CODE" val="l1-1"/>
  <p:tag name="KSO_WM_UNIT_TYPE" val="l_h_a"/>
  <p:tag name="KSO_WM_UNIT_INDEX" val="1_4_1"/>
  <p:tag name="KSO_WM_DIAGRAM_VERSION" val="3"/>
  <p:tag name="KSO_WM_DIAGRAM_COLOR_TRICK" val="1"/>
  <p:tag name="KSO_WM_DIAGRAM_COLOR_TEXT_CAN_REMOVE" val="n"/>
  <p:tag name="KSO_WM_UNIT_VALUE" val="17"/>
  <p:tag name="KSO_WM_UNIT_PRESET_TEXT" val="单击添加项标题"/>
  <p:tag name="KSO_WM_UNIT_TEXT_FILL_FORE_SCHEMECOLOR_INDEX" val="1"/>
  <p:tag name="KSO_WM_UNIT_TEXT_FILL_TYPE" val="1"/>
  <p:tag name="KSO_WM_UNIT_TEXT_TYPE" val="1"/>
  <p:tag name="KSO_WM_DIAGRAM_MAX_ITEMCNT" val="6"/>
  <p:tag name="KSO_WM_DIAGRAM_MIN_ITEMCNT" val="2"/>
  <p:tag name="KSO_WM_DIAGRAM_VIRTUALLY_FRAME" val="{&quot;height&quot;:267.82641919320633,&quot;left&quot;:64.34998779296875,&quot;top&quot;:129.0027922325749,&quot;width&quot;:838.650024414062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70.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 name="resource_record_key" val="{&quot;65&quot;:[20233329],&quot;70&quot;:[3322421]}"/>
</p:tagLst>
</file>

<file path=ppt/tags/tag271.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30"/>
  <p:tag name="KSO_WM_UNIT_ID" val="custom20233230_1*a*1"/>
  <p:tag name="KSO_WM_UNIT_TEXT_TYPE" val="1"/>
  <p:tag name="KSO_WM_UNIT_PRESET_TEXT" val="单击此处&#13;添加页面的标题"/>
  <p:tag name="KSO_WM_UNIT_TEXT_FILL_FORE_SCHEMECOLOR_INDEX" val="5"/>
  <p:tag name="KSO_WM_UNIT_TEXT_FILL_TYPE" val="1"/>
  <p:tag name="KSO_WM_UNIT_USESOURCEFORMAT_APPLY" val="1"/>
</p:tagLst>
</file>

<file path=ppt/tags/tag272.xml><?xml version="1.0" encoding="utf-8"?>
<p:tagLst xmlns:p="http://schemas.openxmlformats.org/presentationml/2006/main">
  <p:tag name="KSO_WM_SLIDE_ID" val="custom20233230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custom"/>
  <p:tag name="KSO_WM_TEMPLATE_INDEX" val="20233230"/>
  <p:tag name="KSO_WM_SLIDE_TYPE" val="text"/>
  <p:tag name="KSO_WM_SLIDE_SUBTYPE" val="picTxt"/>
  <p:tag name="KSO_WM_SLIDE_SIZE" val="552.26*360.95"/>
  <p:tag name="KSO_WM_SLIDE_POSITION" val="359.74*111.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273.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30"/>
  <p:tag name="KSO_WM_UNIT_ID" val="custom20233230_1*a*1"/>
  <p:tag name="KSO_WM_UNIT_TEXT_TYPE" val="1"/>
  <p:tag name="KSO_WM_UNIT_PRESET_TEXT" val="单击此处&#13;添加页面的标题"/>
  <p:tag name="KSO_WM_UNIT_TEXT_FILL_FORE_SCHEMECOLOR_INDEX" val="5"/>
  <p:tag name="KSO_WM_UNIT_TEXT_FILL_TYPE" val="1"/>
  <p:tag name="KSO_WM_UNIT_USESOURCEFORMAT_APPLY" val="1"/>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2_1"/>
  <p:tag name="KSO_WM_TEMPLATE_CATEGORY" val="diagram"/>
  <p:tag name="KSO_WM_TEMPLATE_INDEX" val="20235667"/>
  <p:tag name="KSO_WM_UNIT_LAYERLEVEL" val="1_1_1"/>
  <p:tag name="KSO_WM_TAG_VERSION" val="3.0"/>
  <p:tag name="KSO_WM_BEAUTIFY_FLAG" val="#wm#"/>
  <p:tag name="KSO_WM_UNIT_PICTURE_SUBTYPE" val="b"/>
  <p:tag name="KSO_WM_UNIT_VALUE" val="273*509"/>
  <p:tag name="KSO_WM_UNIT_TYPE" val="l_h_d"/>
  <p:tag name="KSO_WM_UNIT_INDEX" val="1_2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6"/>
  <p:tag name="KSO_WM_DIAGRAM_MAX_ITEMCNT" val="5"/>
  <p:tag name="KSO_WM_DIAGRAM_MIN_ITEMCNT" val="2"/>
  <p:tag name="KSO_WM_DIAGRAM_VIRTUALLY_FRAME" val="{&quot;height&quot;:360.95,&quot;left&quot;:119.02999999999997,&quot;top&quot;:121.54999999999998,&quot;width&quot;:737.62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672609620\&quot;,\&quot;product_name\&quot;:\&quot;\&quot;,\&quot;intention_code\&quot;:\&quot;\&quot;}&quot;}*gallery_gallery_ai_v2.1.5_ONLINE*3ab37ce9b8ebc7c52279a29c904ce049-slide-0"/>
  <p:tag name="KSO_WM_UNIT_LINE_FILL_TYPE" val="2"/>
  <p:tag name="KSO_WM_UNIT_USESOURCEFORMAT_APPLY" val="1"/>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3_1"/>
  <p:tag name="KSO_WM_TEMPLATE_CATEGORY" val="diagram"/>
  <p:tag name="KSO_WM_TEMPLATE_INDEX" val="20235667"/>
  <p:tag name="KSO_WM_UNIT_LAYERLEVEL" val="1_1_1"/>
  <p:tag name="KSO_WM_TAG_VERSION" val="3.0"/>
  <p:tag name="KSO_WM_BEAUTIFY_FLAG" val="#wm#"/>
  <p:tag name="KSO_WM_UNIT_PICTURE_SUBTYPE" val="b"/>
  <p:tag name="KSO_WM_UNIT_VALUE" val="273*509"/>
  <p:tag name="KSO_WM_UNIT_TYPE" val="l_h_d"/>
  <p:tag name="KSO_WM_UNIT_INDEX" val="1_3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7"/>
  <p:tag name="KSO_WM_DIAGRAM_MAX_ITEMCNT" val="5"/>
  <p:tag name="KSO_WM_DIAGRAM_MIN_ITEMCNT" val="2"/>
  <p:tag name="KSO_WM_DIAGRAM_VIRTUALLY_FRAME" val="{&quot;height&quot;:360.95,&quot;left&quot;:119.02999999999997,&quot;top&quot;:121.54999999999998,&quot;width&quot;:737.62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1315474949\&quot;,\&quot;product_name\&quot;:\&quot;\&quot;,\&quot;intention_code\&quot;:\&quot;\&quot;}&quot;}*gallery_gallery_ai_v2.1.5_ONLINE*3ab37ce9b8ebc7c52279a29c904ce049-slide-0"/>
  <p:tag name="KSO_WM_UNIT_LINE_FILL_TYPE" val="2"/>
  <p:tag name="KSO_WM_UNIT_USESOURCEFORMAT_APPLY" val="1"/>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4_1"/>
  <p:tag name="KSO_WM_TEMPLATE_CATEGORY" val="diagram"/>
  <p:tag name="KSO_WM_TEMPLATE_INDEX" val="20235667"/>
  <p:tag name="KSO_WM_UNIT_LAYERLEVEL" val="1_1_1"/>
  <p:tag name="KSO_WM_TAG_VERSION" val="3.0"/>
  <p:tag name="KSO_WM_BEAUTIFY_FLAG" val="#wm#"/>
  <p:tag name="KSO_WM_UNIT_PICTURE_SUBTYPE" val="b"/>
  <p:tag name="KSO_WM_UNIT_VALUE" val="273*509"/>
  <p:tag name="KSO_WM_UNIT_TYPE" val="l_h_d"/>
  <p:tag name="KSO_WM_UNIT_INDEX" val="1_4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8"/>
  <p:tag name="KSO_WM_DIAGRAM_MAX_ITEMCNT" val="5"/>
  <p:tag name="KSO_WM_DIAGRAM_MIN_ITEMCNT" val="2"/>
  <p:tag name="KSO_WM_DIAGRAM_VIRTUALLY_FRAME" val="{&quot;height&quot;:360.95,&quot;left&quot;:119.02999999999997,&quot;top&quot;:121.54999999999998,&quot;width&quot;:737.62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1219847802\&quot;,\&quot;product_name\&quot;:\&quot;\&quot;,\&quot;intention_code\&quot;:\&quot;\&quot;}&quot;}*gallery_gallery_ai_v2.1.5_ONLINE*3ab37ce9b8ebc7c52279a29c904ce049-slide-0"/>
  <p:tag name="KSO_WM_UNIT_LINE_FILL_TYPE" val="2"/>
  <p:tag name="KSO_WM_UNIT_USESOURCEFORMAT_APPLY" val="1"/>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1_1"/>
  <p:tag name="KSO_WM_TEMPLATE_CATEGORY" val="diagram"/>
  <p:tag name="KSO_WM_TEMPLATE_INDEX" val="20235667"/>
  <p:tag name="KSO_WM_UNIT_LAYERLEVEL" val="1_1_1"/>
  <p:tag name="KSO_WM_TAG_VERSION" val="3.0"/>
  <p:tag name="KSO_WM_BEAUTIFY_FLAG" val="#wm#"/>
  <p:tag name="KSO_WM_UNIT_PICTURE_SUBTYPE" val="b"/>
  <p:tag name="KSO_WM_UNIT_VALUE" val="273*508"/>
  <p:tag name="KSO_WM_UNIT_TYPE" val="l_h_d"/>
  <p:tag name="KSO_WM_UNIT_INDEX" val="1_1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5"/>
  <p:tag name="KSO_WM_DIAGRAM_MAX_ITEMCNT" val="5"/>
  <p:tag name="KSO_WM_DIAGRAM_MIN_ITEMCNT" val="2"/>
  <p:tag name="KSO_WM_DIAGRAM_VIRTUALLY_FRAME" val="{&quot;height&quot;:360.95,&quot;left&quot;:119.02999999999997,&quot;top&quot;:121.54999999999998,&quot;width&quot;:737.62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1286947609\&quot;,\&quot;product_name\&quot;:\&quot;\&quot;,\&quot;intention_code\&quot;:\&quot;\&quot;}&quot;}*gallery_gallery_ai_v2.1.5_ONLINE*3ab37ce9b8ebc7c52279a29c904ce049-slide-0"/>
  <p:tag name="KSO_WM_UNIT_LINE_FILL_TYPE" val="2"/>
  <p:tag name="KSO_WM_UNIT_USESOURCEFORMAT_APPLY" val="1"/>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1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1_1"/>
  <p:tag name="KSO_WM_DIAGRAM_GROUP_CODE" val="l1-1"/>
  <p:tag name="KSO_WM_DIAGRAM_VERSION" val="3"/>
  <p:tag name="KSO_WM_DIAGRAM_COLOR_TRICK" val="1"/>
  <p:tag name="KSO_WM_DIAGRAM_COLOR_TEXT_CAN_REMOVE" val="n"/>
  <p:tag name="KSO_WM_UNIT_PRESET_TEXT" val="单击添加正文，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19.02999999999997,&quot;top&quot;:121.54999999999998,&quot;width&quot;:737.6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1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1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19.02999999999997,&quot;top&quot;:121.54999999999998,&quot;width&quot;:737.6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25_4*l_h_i*1_2_1"/>
  <p:tag name="KSO_WM_TEMPLATE_CATEGORY" val="diagram"/>
  <p:tag name="KSO_WM_TEMPLATE_INDEX" val="20235625"/>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6"/>
  <p:tag name="KSO_WM_DIAGRAM_MIN_ITEMCNT" val="2"/>
  <p:tag name="KSO_WM_DIAGRAM_VIRTUALLY_FRAME" val="{&quot;height&quot;:267.82641919320633,&quot;left&quot;:64.34998779296875,&quot;top&quot;:129.0027922325749,&quot;width&quot;:838.650024414062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2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2_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19.02999999999997,&quot;top&quot;:121.54999999999998,&quot;width&quot;:737.6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2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2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19.02999999999997,&quot;top&quot;:121.54999999999998,&quot;width&quot;:737.6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3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3_1"/>
  <p:tag name="KSO_WM_DIAGRAM_GROUP_CODE" val="l1-1"/>
  <p:tag name="KSO_WM_DIAGRAM_VERSION" val="3"/>
  <p:tag name="KSO_WM_DIAGRAM_COLOR_TRICK" val="1"/>
  <p:tag name="KSO_WM_DIAGRAM_COLOR_TEXT_CAN_REMOVE" val="n"/>
  <p:tag name="KSO_WM_UNIT_PRESET_TEXT" val="单击添加正文，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19.02999999999997,&quot;top&quot;:121.54999999999998,&quot;width&quot;:737.6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3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3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19.02999999999997,&quot;top&quot;:121.54999999999998,&quot;width&quot;:737.6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4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4_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19.02999999999997,&quot;top&quot;:121.54999999999998,&quot;width&quot;:737.6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4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4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19.02999999999997,&quot;top&quot;:121.54999999999998,&quot;width&quot;:737.6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86.xml><?xml version="1.0" encoding="utf-8"?>
<p:tagLst xmlns:p="http://schemas.openxmlformats.org/presentationml/2006/main">
  <p:tag name="KSO_WM_SLIDE_ID" val="custom20233230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custom"/>
  <p:tag name="KSO_WM_TEMPLATE_INDEX" val="20233230"/>
  <p:tag name="KSO_WM_SLIDE_TYPE" val="text"/>
  <p:tag name="KSO_WM_SLIDE_SUBTYPE" val="picTxt"/>
  <p:tag name="KSO_WM_SLIDE_SIZE" val="552.26*360.95"/>
  <p:tag name="KSO_WM_SLIDE_POSITION" val="359.74*111.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28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532_1*a*1"/>
  <p:tag name="KSO_WM_TEMPLATE_CATEGORY" val="diagram"/>
  <p:tag name="KSO_WM_TEMPLATE_INDEX" val="20233532"/>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3532_1*l_h_i*1_3_3"/>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57.68566363605964,&quot;left&quot;:58.25,&quot;top&quot;:128.15000565527893,&quot;width&quot;:838.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33532_1*l_h_i*1_4_3"/>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57.68566363605964,&quot;left&quot;:58.25,&quot;top&quot;:128.15000565527893,&quot;width&quot;:838.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3"/>
  <p:tag name="KSO_WM_UNIT_FILL_FORE_SCHEMECOLOR_INDEX_BRIGHTNESS" val="0.6"/>
  <p:tag name="KSO_WM_UNIT_TEXT_FILL_FORE_SCHEMECOLOR_INDEX" val="2"/>
  <p:tag name="KSO_WM_UNIT_TEXT_FILL_TYPE" val="1"/>
  <p:tag name="KSO_WM_UNIT_USESOURCEFORMAT_APPLY"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25_4*l_h_f*1_2_1"/>
  <p:tag name="KSO_WM_TEMPLATE_CATEGORY" val="diagram"/>
  <p:tag name="KSO_WM_TEMPLATE_INDEX" val="20235625"/>
  <p:tag name="KSO_WM_UNIT_LAYERLEVEL" val="1_1_1"/>
  <p:tag name="KSO_WM_TAG_VERSION" val="3.0"/>
  <p:tag name="KSO_WM_BEAUTIFY_FLAG" val="#wm#"/>
  <p:tag name="KSO_WM_UNIT_SUBTYPE" val="a"/>
  <p:tag name="KSO_WM_UNIT_TEXT_LAYER_COUNT" val="1"/>
  <p:tag name="KSO_WM_UNIT_PRESET_TEXT_INDEX" val="-1"/>
  <p:tag name="KSO_WM_UNIT_PRESET_TEXT_LEN" val="0"/>
  <p:tag name="KSO_WM_UNIT_NOCLEAR" val="0"/>
  <p:tag name="KSO_WM_DIAGRAM_GROUP_CODE" val="l1-1"/>
  <p:tag name="KSO_WM_UNIT_TYPE" val="l_h_f"/>
  <p:tag name="KSO_WM_UNIT_INDEX" val="1_2_1"/>
  <p:tag name="KSO_WM_DIAGRAM_VERSION" val="3"/>
  <p:tag name="KSO_WM_DIAGRAM_COLOR_TRICK" val="1"/>
  <p:tag name="KSO_WM_DIAGRAM_COLOR_TEXT_CAN_REMOVE" val="n"/>
  <p:tag name="KSO_WM_UNIT_VALUE" val="88"/>
  <p:tag name="KSO_WM_UNIT_PRESET_TEXT" val="单击输入你的正文，文字是您思想的提炼，为了最终演示发布的良好效果，请尽量言简意赅的阐述观点。根据需要可酌情增减文字。单击此处添加正文，文字是您思想的提炼，请言简意赅的阐述您的观点。"/>
  <p:tag name="KSO_WM_UNIT_TEXT_FILL_FORE_SCHEMECOLOR_INDEX" val="1"/>
  <p:tag name="KSO_WM_UNIT_TEXT_FILL_TYPE" val="1"/>
  <p:tag name="KSO_WM_UNIT_TEXT_TYPE" val="1"/>
  <p:tag name="KSO_WM_DIAGRAM_MAX_ITEMCNT" val="6"/>
  <p:tag name="KSO_WM_DIAGRAM_MIN_ITEMCNT" val="2"/>
  <p:tag name="KSO_WM_DIAGRAM_VIRTUALLY_FRAME" val="{&quot;height&quot;:267.82641919320633,&quot;left&quot;:64.34998779296875,&quot;top&quot;:129.0027922325749,&quot;width&quot;:838.650024414062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3532_1*l_h_i*1_2_3"/>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57.68566363605964,&quot;left&quot;:58.25,&quot;top&quot;:128.15000565527893,&quot;width&quot;:838.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3"/>
  <p:tag name="KSO_WM_UNIT_FILL_FORE_SCHEMECOLOR_INDEX_BRIGHTNESS" val="0.6"/>
  <p:tag name="KSO_WM_UNIT_TEXT_FILL_FORE_SCHEMECOLOR_INDEX" val="2"/>
  <p:tag name="KSO_WM_UNIT_TEXT_FILL_TYPE" val="1"/>
  <p:tag name="KSO_WM_UNIT_USESOURCEFORMAT_APPLY" val="1"/>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3532_1*l_h_i*1_1_3"/>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57.68566363605964,&quot;left&quot;:58.25,&quot;top&quot;:128.15000565527893,&quot;width&quot;:838.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3"/>
  <p:tag name="KSO_WM_UNIT_FILL_FORE_SCHEMECOLOR_INDEX_BRIGHTNESS" val="0.6"/>
  <p:tag name="KSO_WM_UNIT_TEXT_FILL_FORE_SCHEMECOLOR_INDEX" val="2"/>
  <p:tag name="KSO_WM_UNIT_TEXT_FILL_TYPE" val="1"/>
  <p:tag name="KSO_WM_UNIT_USESOURCEFORMAT_APPLY" val="1"/>
</p:tagLst>
</file>

<file path=ppt/tags/tag292.xml><?xml version="1.0" encoding="utf-8"?>
<p:tagLst xmlns:p="http://schemas.openxmlformats.org/presentationml/2006/main">
  <p:tag name="KSO_WM_UNIT_VALUE" val="199*199"/>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532_1*l_h_d*1_4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57.68566363605964,&quot;left&quot;:58.25,&quot;top&quot;:128.15000565527893,&quot;width&quot;:838.5}"/>
  <p:tag name="KSO_WM_DIAGRAM_COLOR_MATCH_VALUE" val="{&quot;shape&quot;:{&quot;fill&quot;:{&quot;solid&quot;:{&quot;brightness&quot;:-0.3499999940395355,&quot;colorType&quot;:1,&quot;foreColorIndex&quot;:14,&quot;transparency&quot;:0},&quot;type&quot;:1},&quot;glow&quot;:{&quot;colorType&quot;:0},&quot;line&quot;:{&quot;solidLine&quot;:{&quot;brightness&quot;:-0.3499999940395355,&quot;colorType&quot;:1,&quot;foreColorIndex&quot;:14,&quot;transparency&quot;:0.8999999761581421},&quot;type&quot;:1},&quot;shadow&quot;:{&quot;brightness&quot;:0,&quot;colorType&quot;:2,&quot;rgb&quot;:&quot;#000000&quot;,&quot;transparency&quot;:0.8799999952316284},&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35"/>
  <p:tag name="KSO_WM_UNIT_LINE_FORE_SCHEMECOLOR_INDEX" val="14"/>
  <p:tag name="MH_PIC_SOURCE_TYPE" val="generate_slide_ai*{&quot;ai_type&quot;:&quot;generate_single_page&quot;,&quot;id&quot;:&quot;{\&quot;id\&quot;:\&quot;VCG41N1507224293\&quot;,\&quot;product_name\&quot;:\&quot;\&quot;,\&quot;intention_code\&quot;:\&quot;\&quot;}&quot;}*gallery_gallery_ai_v2.1.5_ONLINE*e6a83636c906c6f2fe9baa7cf5bd62f1-slide-0"/>
  <p:tag name="KSO_WM_UNIT_LINE_FILL_TYPE" val="2"/>
  <p:tag name="KSO_WM_UNIT_USESOURCEFORMAT_APPLY" val="1"/>
</p:tagLst>
</file>

<file path=ppt/tags/tag293.xml><?xml version="1.0" encoding="utf-8"?>
<p:tagLst xmlns:p="http://schemas.openxmlformats.org/presentationml/2006/main">
  <p:tag name="KSO_WM_UNIT_VALUE" val="199*199"/>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532_1*l_h_d*1_3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57.68566363605964,&quot;left&quot;:58.25,&quot;top&quot;:128.15000565527893,&quot;width&quot;:838.5}"/>
  <p:tag name="KSO_WM_DIAGRAM_COLOR_MATCH_VALUE" val="{&quot;shape&quot;:{&quot;fill&quot;:{&quot;solid&quot;:{&quot;brightness&quot;:-0.3499999940395355,&quot;colorType&quot;:1,&quot;foreColorIndex&quot;:14,&quot;transparency&quot;:0},&quot;type&quot;:1},&quot;glow&quot;:{&quot;colorType&quot;:0},&quot;line&quot;:{&quot;solidLine&quot;:{&quot;brightness&quot;:-0.3499999940395355,&quot;colorType&quot;:1,&quot;foreColorIndex&quot;:14,&quot;transparency&quot;:0.8999999761581421},&quot;type&quot;:1},&quot;shadow&quot;:{&quot;brightness&quot;:0,&quot;colorType&quot;:1,&quot;foreColorIndex&quot;:5,&quot;transparency&quot;:0.8799999952316284},&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35"/>
  <p:tag name="KSO_WM_UNIT_LINE_FORE_SCHEMECOLOR_INDEX" val="14"/>
  <p:tag name="MH_PIC_SOURCE_TYPE" val="generate_slide_ai*{&quot;ai_type&quot;:&quot;generate_single_page&quot;,&quot;id&quot;:&quot;{\&quot;id\&quot;:\&quot;VCG41N1392093083\&quot;,\&quot;product_name\&quot;:\&quot;\&quot;,\&quot;intention_code\&quot;:\&quot;\&quot;}&quot;}*gallery_gallery_ai_v2.1.5_ONLINE*e6a83636c906c6f2fe9baa7cf5bd62f1-slide-0"/>
  <p:tag name="KSO_WM_UNIT_LINE_FILL_TYPE" val="2"/>
  <p:tag name="KSO_WM_UNIT_SHADOW_SCHEMECOLOR_INDEX" val="7"/>
  <p:tag name="KSO_WM_UNIT_USESOURCEFORMAT_APPLY" val="1"/>
</p:tagLst>
</file>

<file path=ppt/tags/tag294.xml><?xml version="1.0" encoding="utf-8"?>
<p:tagLst xmlns:p="http://schemas.openxmlformats.org/presentationml/2006/main">
  <p:tag name="KSO_WM_UNIT_VALUE" val="199*199"/>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532_1*l_h_d*1_1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57.68566363605964,&quot;left&quot;:58.25,&quot;top&quot;:128.15000565527893,&quot;width&quot;:838.5}"/>
  <p:tag name="KSO_WM_DIAGRAM_COLOR_MATCH_VALUE" val="{&quot;shape&quot;:{&quot;fill&quot;:{&quot;solid&quot;:{&quot;brightness&quot;:-0.3499999940395355,&quot;colorType&quot;:1,&quot;foreColorIndex&quot;:14,&quot;transparency&quot;:0},&quot;type&quot;:1},&quot;glow&quot;:{&quot;colorType&quot;:0},&quot;line&quot;:{&quot;solidLine&quot;:{&quot;brightness&quot;:-0.3499999940395355,&quot;colorType&quot;:1,&quot;foreColorIndex&quot;:14,&quot;transparency&quot;:0.8999999761581421},&quot;type&quot;:1},&quot;shadow&quot;:{&quot;brightness&quot;:0,&quot;colorType&quot;:2,&quot;rgb&quot;:&quot;#000000&quot;,&quot;transparency&quot;:0.8799999952316284},&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35"/>
  <p:tag name="KSO_WM_UNIT_LINE_FORE_SCHEMECOLOR_INDEX" val="14"/>
  <p:tag name="MH_PIC_SOURCE_TYPE" val="generate_slide_ai*{&quot;ai_type&quot;:&quot;generate_single_page&quot;,&quot;id&quot;:&quot;{\&quot;id\&quot;:\&quot;VCG41N1331425484\&quot;,\&quot;product_name\&quot;:\&quot;\&quot;,\&quot;intention_code\&quot;:\&quot;\&quot;}&quot;}*gallery_gallery_ai_v2.1.5_ONLINE*e6a83636c906c6f2fe9baa7cf5bd62f1-slide-0"/>
  <p:tag name="KSO_WM_UNIT_LINE_FILL_TYPE" val="2"/>
  <p:tag name="KSO_WM_UNIT_USESOURCEFORMAT_APPLY" val="1"/>
</p:tagLst>
</file>

<file path=ppt/tags/tag295.xml><?xml version="1.0" encoding="utf-8"?>
<p:tagLst xmlns:p="http://schemas.openxmlformats.org/presentationml/2006/main">
  <p:tag name="KSO_WM_UNIT_VALUE" val="199*199"/>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532_1*l_h_d*1_2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57.68566363605964,&quot;left&quot;:58.25,&quot;top&quot;:128.15000565527893,&quot;width&quot;:838.5}"/>
  <p:tag name="KSO_WM_DIAGRAM_COLOR_MATCH_VALUE" val="{&quot;shape&quot;:{&quot;fill&quot;:{&quot;solid&quot;:{&quot;brightness&quot;:-0.3499999940395355,&quot;colorType&quot;:1,&quot;foreColorIndex&quot;:14,&quot;transparency&quot;:0},&quot;type&quot;:1},&quot;glow&quot;:{&quot;colorType&quot;:0},&quot;line&quot;:{&quot;solidLine&quot;:{&quot;brightness&quot;:-0.3499999940395355,&quot;colorType&quot;:1,&quot;foreColorIndex&quot;:14,&quot;transparency&quot;:0.8999999761581421},&quot;type&quot;:1},&quot;shadow&quot;:{&quot;brightness&quot;:0,&quot;colorType&quot;:2,&quot;rgb&quot;:&quot;#000000&quot;,&quot;transparency&quot;:0.8799999952316284},&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35"/>
  <p:tag name="KSO_WM_UNIT_LINE_FORE_SCHEMECOLOR_INDEX" val="14"/>
  <p:tag name="MH_PIC_SOURCE_TYPE" val="generate_slide_ai*{&quot;ai_type&quot;:&quot;generate_single_page&quot;,&quot;id&quot;:&quot;{\&quot;id\&quot;:\&quot;VCG41N1400808776\&quot;,\&quot;product_name\&quot;:\&quot;\&quot;,\&quot;intention_code\&quot;:\&quot;\&quot;}&quot;}*gallery_gallery_ai_v2.1.5_ONLINE*e6a83636c906c6f2fe9baa7cf5bd62f1-slide-0"/>
  <p:tag name="KSO_WM_UNIT_LINE_FILL_TYPE" val="2"/>
  <p:tag name="KSO_WM_UNIT_USESOURCEFORMAT_APPLY" val="1"/>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3532_1*l_i*1_1"/>
  <p:tag name="KSO_WM_TEMPLATE_CATEGORY" val="diagram"/>
  <p:tag name="KSO_WM_TEMPLATE_INDEX" val="20233532"/>
  <p:tag name="KSO_WM_UNIT_LAYERLEVEL" val="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57.68566363605964,&quot;left&quot;:58.25,&quot;top&quot;:128.15000565527893,&quot;width&quot;:838.5}"/>
  <p:tag name="KSO_WM_DIAGRAM_COLOR_MATCH_VALUE" val="{&quot;shape&quot;:{&quot;fill&quot;:{&quot;type&quot;:0},&quot;glow&quot;:{&quot;colorType&quot;:0},&quot;line&quot;:{&quot;solidLine&quot;:{&quot;brightness&quot;:0,&quot;colorType&quot;:1,&quot;foreColorIndex&quot;:13,&quot;transparency&quot;:0.8500000238418579},&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3532_1*l_h_i*1_1_2"/>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57.68566363605964,&quot;left&quot;:58.25,&quot;top&quot;:128.15000565527893,&quot;width&quot;:838.5}"/>
  <p:tag name="KSO_WM_DIAGRAM_COLOR_MATCH_VALUE" val="{&quot;shape&quot;:{&quot;fill&quot;:{&quot;solid&quot;:{&quot;brightness&quot;:0,&quot;colorType&quot;:2,&quot;rgb&quot;:&quot;#808080&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2"/>
  <p:tag name="KSO_WM_UNIT_TEXT_FILL_TYPE" val="1"/>
  <p:tag name="KSO_WM_UNIT_USESOURCEFORMAT_APPLY" val="1"/>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3532_1*l_h_i*1_2_2"/>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57.68566363605964,&quot;left&quot;:58.25,&quot;top&quot;:128.15000565527893,&quot;width&quot;:838.5}"/>
  <p:tag name="KSO_WM_DIAGRAM_COLOR_MATCH_VALUE" val="{&quot;shape&quot;:{&quot;fill&quot;:{&quot;solid&quot;:{&quot;brightness&quot;:0,&quot;colorType&quot;:2,&quot;rgb&quot;:&quot;#808080&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2"/>
  <p:tag name="KSO_WM_UNIT_TEXT_FILL_TYPE" val="1"/>
  <p:tag name="KSO_WM_UNIT_USESOURCEFORMAT_APPLY" val="1"/>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3532_1*l_h_i*1_3_2"/>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57.68566363605964,&quot;left&quot;:58.25,&quot;top&quot;:128.15000565527893,&quot;width&quot;:838.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3.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25_4*l_h_a*1_2_1"/>
  <p:tag name="KSO_WM_TEMPLATE_CATEGORY" val="diagram"/>
  <p:tag name="KSO_WM_TEMPLATE_INDEX" val="20235625"/>
  <p:tag name="KSO_WM_UNIT_LAYERLEVEL" val="1_1_1"/>
  <p:tag name="KSO_WM_TAG_VERSION" val="3.0"/>
  <p:tag name="KSO_WM_BEAUTIFY_FLAG" val="#wm#"/>
  <p:tag name="KSO_WM_UNIT_ISCONTENTSTITLE" val="0"/>
  <p:tag name="KSO_WM_UNIT_ISNUMDGMTITLE" val="0"/>
  <p:tag name="KSO_WM_UNIT_PRESET_TEXT_INDEX" val="-1"/>
  <p:tag name="KSO_WM_UNIT_PRESET_TEXT_LEN" val="0"/>
  <p:tag name="KSO_WM_UNIT_NOCLEAR" val="0"/>
  <p:tag name="KSO_WM_DIAGRAM_GROUP_CODE" val="l1-1"/>
  <p:tag name="KSO_WM_UNIT_TYPE" val="l_h_a"/>
  <p:tag name="KSO_WM_UNIT_INDEX" val="1_2_1"/>
  <p:tag name="KSO_WM_DIAGRAM_VERSION" val="3"/>
  <p:tag name="KSO_WM_DIAGRAM_COLOR_TRICK" val="1"/>
  <p:tag name="KSO_WM_DIAGRAM_COLOR_TEXT_CAN_REMOVE" val="n"/>
  <p:tag name="KSO_WM_UNIT_VALUE" val="17"/>
  <p:tag name="KSO_WM_UNIT_PRESET_TEXT" val="单击添加项标题"/>
  <p:tag name="KSO_WM_UNIT_TEXT_FILL_FORE_SCHEMECOLOR_INDEX" val="1"/>
  <p:tag name="KSO_WM_UNIT_TEXT_FILL_TYPE" val="1"/>
  <p:tag name="KSO_WM_UNIT_TEXT_TYPE" val="1"/>
  <p:tag name="KSO_WM_DIAGRAM_MAX_ITEMCNT" val="6"/>
  <p:tag name="KSO_WM_DIAGRAM_MIN_ITEMCNT" val="2"/>
  <p:tag name="KSO_WM_DIAGRAM_VIRTUALLY_FRAME" val="{&quot;height&quot;:267.82641919320633,&quot;left&quot;:64.34998779296875,&quot;top&quot;:129.0027922325749,&quot;width&quot;:838.650024414062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3532_1*l_h_i*1_4_2"/>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57.68566363605964,&quot;left&quot;:58.25,&quot;top&quot;:128.15000565527893,&quot;width&quot;:838.5}"/>
  <p:tag name="KSO_WM_DIAGRAM_COLOR_MATCH_VALUE" val="{&quot;shape&quot;:{&quot;fill&quot;:{&quot;solid&quot;:{&quot;brightness&quot;:0,&quot;colorType&quot;:2,&quot;rgb&quot;:&quot;#808080&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2"/>
  <p:tag name="KSO_WM_UNIT_TEXT_FILL_TYPE" val="1"/>
  <p:tag name="KSO_WM_UNIT_USESOURCEFORMAT_APPLY" val="1"/>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532_1*l_h_i*1_1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57.68566363605964,&quot;left&quot;:58.25,&quot;top&quot;:128.15000565527893,&quot;width&quot;:838.5}"/>
  <p:tag name="KSO_WM_DIAGRAM_COLOR_MATCH_VALUE" val="{&quot;shape&quot;:{&quot;fill&quot;:{&quot;type&quot;:0},&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30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532_1*l_h_f*1_1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UNIT_VALUE" val="98"/>
  <p:tag name="KSO_WM_DIAGRAM_MAX_ITEMCNT" val="4"/>
  <p:tag name="KSO_WM_DIAGRAM_MIN_ITEMCNT" val="4"/>
  <p:tag name="KSO_WM_DIAGRAM_VIRTUALLY_FRAME" val="{&quot;height&quot;:357.68566363605964,&quot;left&quot;:58.25,&quot;top&quot;:128.15000565527893,&quot;width&quot;:83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您的项正文，文字是思想的提炼，请尽量言简意赅的阐述观点。单击此处输入您的项正文，文字是思想的提炼，请尽量言简意赅的阐述观点。单击此处输入您的项正文，文字是思想的提炼"/>
  <p:tag name="KSO_WM_UNIT_TEXT_FILL_FORE_SCHEMECOLOR_INDEX" val="1"/>
  <p:tag name="KSO_WM_UNIT_TEXT_FILL_TYPE" val="1"/>
  <p:tag name="KSO_WM_UNIT_USESOURCEFORMAT_APPLY" val="1"/>
</p:tagLst>
</file>

<file path=ppt/tags/tag30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532_1*l_h_a*1_1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57.68566363605964,&quot;left&quot;:58.25,&quot;top&quot;:128.15000565527893,&quot;width&quot;:83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
  <p:tag name="KSO_WM_UNIT_TEXT_TYPE" val="1"/>
  <p:tag name="KSO_WM_BEAUTIFY_FLAG" val="#wm#"/>
  <p:tag name="KSO_WM_UNIT_PRESET_TEXT" val="单击添加标题"/>
  <p:tag name="KSO_WM_UNIT_TEXT_FILL_FORE_SCHEMECOLOR_INDEX" val="1"/>
  <p:tag name="KSO_WM_UNIT_TEXT_FILL_TYPE" val="1"/>
  <p:tag name="KSO_WM_UNIT_USESOURCEFORMAT_APPLY" val="1"/>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532_1*l_h_i*1_2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57.68566363605964,&quot;left&quot;:58.25,&quot;top&quot;:128.15000565527893,&quot;width&quot;:838.5}"/>
  <p:tag name="KSO_WM_DIAGRAM_COLOR_MATCH_VALUE" val="{&quot;shape&quot;:{&quot;fill&quot;:{&quot;type&quot;:0},&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30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532_1*l_h_f*1_2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57.68566363605964,&quot;left&quot;:58.25,&quot;top&quot;:128.15000565527893,&quot;width&quot;:83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8"/>
  <p:tag name="KSO_WM_UNIT_TEXT_TYPE" val="1"/>
  <p:tag name="KSO_WM_UNIT_TEXT_LAYER_COUNT" val="1"/>
  <p:tag name="KSO_WM_BEAUTIFY_FLAG" val="#wm#"/>
  <p:tag name="KSO_WM_UNIT_PRESET_TEXT" val="单击此处输入您的项正文，文字是思想的提炼，请尽量言简意赅的阐述观点。单击此处输入您的项正文，文字是思想的提炼，请尽量言简意赅的阐述观点。单击此处输入您的项正文，文字是思想的提炼"/>
  <p:tag name="KSO_WM_UNIT_TEXT_FILL_FORE_SCHEMECOLOR_INDEX" val="1"/>
  <p:tag name="KSO_WM_UNIT_TEXT_FILL_TYPE" val="1"/>
  <p:tag name="KSO_WM_UNIT_USESOURCEFORMAT_APPLY" val="1"/>
</p:tagLst>
</file>

<file path=ppt/tags/tag30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532_1*l_h_a*1_2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57.68566363605964,&quot;left&quot;:58.25,&quot;top&quot;:128.15000565527893,&quot;width&quot;:83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
  <p:tag name="KSO_WM_UNIT_TEXT_TYPE" val="1"/>
  <p:tag name="KSO_WM_BEAUTIFY_FLAG" val="#wm#"/>
  <p:tag name="KSO_WM_UNIT_PRESET_TEXT" val="单击添加标题"/>
  <p:tag name="KSO_WM_UNIT_TEXT_FILL_FORE_SCHEMECOLOR_INDEX" val="1"/>
  <p:tag name="KSO_WM_UNIT_TEXT_FILL_TYPE" val="1"/>
  <p:tag name="KSO_WM_UNIT_USESOURCEFORMAT_APPLY" val="1"/>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3532_1*l_h_i*1_4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57.68566363605964,&quot;left&quot;:58.25,&quot;top&quot;:128.15000565527893,&quot;width&quot;:838.5}"/>
  <p:tag name="KSO_WM_DIAGRAM_COLOR_MATCH_VALUE" val="{&quot;shape&quot;:{&quot;fill&quot;:{&quot;type&quot;:0},&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30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532_1*l_h_f*1_4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57.68566363605964,&quot;left&quot;:58.25,&quot;top&quot;:128.15000565527893,&quot;width&quot;:83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8"/>
  <p:tag name="KSO_WM_UNIT_TEXT_TYPE" val="1"/>
  <p:tag name="KSO_WM_UNIT_TEXT_LAYER_COUNT" val="1"/>
  <p:tag name="KSO_WM_BEAUTIFY_FLAG" val="#wm#"/>
  <p:tag name="KSO_WM_UNIT_PRESET_TEXT" val="单击此处输入您的项正文，文字是思想的提炼，请尽量言简意赅的阐述观点。单击此处输入您的项正文，文字是思想的提炼，请尽量言简意赅的阐述观点。单击此处输入您的项正文，文字是思想的提炼"/>
  <p:tag name="KSO_WM_UNIT_TEXT_FILL_FORE_SCHEMECOLOR_INDEX" val="1"/>
  <p:tag name="KSO_WM_UNIT_TEXT_FILL_TYPE" val="1"/>
  <p:tag name="KSO_WM_UNIT_USESOURCEFORMAT_APPLY" val="1"/>
</p:tagLst>
</file>

<file path=ppt/tags/tag30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532_1*l_h_a*1_4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57.68566363605964,&quot;left&quot;:58.25,&quot;top&quot;:128.15000565527893,&quot;width&quot;:83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
  <p:tag name="KSO_WM_UNIT_TEXT_TYPE" val="1"/>
  <p:tag name="KSO_WM_BEAUTIFY_FLAG" val="#wm#"/>
  <p:tag name="KSO_WM_UNIT_PRESET_TEXT" val="单击添加标题"/>
  <p:tag name="KSO_WM_UNIT_TEXT_FILL_FORE_SCHEMECOLOR_INDEX" val="1"/>
  <p:tag name="KSO_WM_UNIT_TEXT_FILL_TYPE" val="1"/>
  <p:tag name="KSO_WM_UNIT_USESOURCEFORMAT_APPLY"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25_4*l_h_i*1_5_1"/>
  <p:tag name="KSO_WM_TEMPLATE_CATEGORY" val="diagram"/>
  <p:tag name="KSO_WM_TEMPLATE_INDEX" val="20235625"/>
  <p:tag name="KSO_WM_UNIT_LAYERLEVEL" val="1_1_1"/>
  <p:tag name="KSO_WM_TAG_VERSION" val="3.0"/>
  <p:tag name="KSO_WM_BEAUTIFY_FLAG" val="#wm#"/>
  <p:tag name="KSO_WM_DIAGRAM_GROUP_CODE" val="l1-1"/>
  <p:tag name="KSO_WM_UNIT_TYPE" val="l_h_i"/>
  <p:tag name="KSO_WM_UNIT_INDEX" val="1_5_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6"/>
  <p:tag name="KSO_WM_DIAGRAM_MIN_ITEMCNT" val="2"/>
  <p:tag name="KSO_WM_DIAGRAM_VIRTUALLY_FRAME" val="{&quot;height&quot;:267.82641919320633,&quot;left&quot;:64.34998779296875,&quot;top&quot;:129.0027922325749,&quot;width&quot;:838.650024414062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3532_1*l_h_i*1_3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57.68566363605964,&quot;left&quot;:58.25,&quot;top&quot;:128.15000565527893,&quot;width&quot;:838.5}"/>
  <p:tag name="KSO_WM_DIAGRAM_COLOR_MATCH_VALUE" val="{&quot;shape&quot;:{&quot;fill&quot;:{&quot;type&quot;:0},&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31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532_1*l_h_f*1_3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57.68566363605964,&quot;left&quot;:58.25,&quot;top&quot;:128.15000565527893,&quot;width&quot;:83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8"/>
  <p:tag name="KSO_WM_UNIT_TEXT_TYPE" val="1"/>
  <p:tag name="KSO_WM_UNIT_TEXT_LAYER_COUNT" val="1"/>
  <p:tag name="KSO_WM_BEAUTIFY_FLAG" val="#wm#"/>
  <p:tag name="KSO_WM_UNIT_PRESET_TEXT" val="单击此处输入您的项正文，文字是思想的提炼，请尽量言简意赅的阐述观点。单击此处输入您的项正文，文字是思想的提炼，请尽量言简意赅的阐述观点。单击此处输入您的项正文，文字是思想的提炼"/>
  <p:tag name="KSO_WM_UNIT_USESOURCEFORMAT_APPLY" val="1"/>
</p:tagLst>
</file>

<file path=ppt/tags/tag31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532_1*l_h_a*1_3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57.68566363605964,&quot;left&quot;:58.25,&quot;top&quot;:128.15000565527893,&quot;width&quot;:83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
  <p:tag name="KSO_WM_UNIT_TEXT_TYPE" val="1"/>
  <p:tag name="KSO_WM_BEAUTIFY_FLAG" val="#wm#"/>
  <p:tag name="KSO_WM_UNIT_PRESET_TEXT" val="单击添加标题"/>
  <p:tag name="KSO_WM_UNIT_USESOURCEFORMAT_APPLY" val="1"/>
</p:tagLst>
</file>

<file path=ppt/tags/tag313.xml><?xml version="1.0" encoding="utf-8"?>
<p:tagLst xmlns:p="http://schemas.openxmlformats.org/presentationml/2006/main">
  <p:tag name="KSO_WM_SLIDE_ID" val="diagram20233532_1"/>
  <p:tag name="KSO_WM_TEMPLATE_SUBCATEGORY" val="0"/>
  <p:tag name="KSO_WM_TEMPLATE_MASTER_TYPE" val="0"/>
  <p:tag name="KSO_WM_TEMPLATE_COLOR_TYPE" val="0"/>
  <p:tag name="KSO_WM_SLIDE_TYPE" val="text"/>
  <p:tag name="KSO_WM_SLIDE_SUBTYPE" val="diag"/>
  <p:tag name="KSO_WM_SLIDE_ITEM_CNT" val="4"/>
  <p:tag name="KSO_WM_SLIDE_INDEX" val="1"/>
  <p:tag name="KSO_WM_SLIDE_SIZE" val="838.45*357.65"/>
  <p:tag name="KSO_WM_SLIDE_POSITION" val="57.3*107"/>
  <p:tag name="KSO_WM_DIAGRAM_GROUP_CODE" val="l1-1"/>
  <p:tag name="KSO_WM_SLIDE_DIAGTYPE" val="l"/>
  <p:tag name="KSO_WM_TAG_VERSION" val="3.0"/>
  <p:tag name="KSO_WM_BEAUTIFY_FLAG" val="#wm#"/>
  <p:tag name="KSO_WM_TEMPLATE_CATEGORY" val="diagram"/>
  <p:tag name="KSO_WM_TEMPLATE_INDEX" val="20233532"/>
  <p:tag name="KSO_WM_SLIDE_LAYOUT" val="a_l"/>
  <p:tag name="KSO_WM_SLIDE_LAYOUT_CNT" val="1_1"/>
  <p:tag name="KSO_WM_SPECIAL_SOURCE" val="bdnull"/>
  <p:tag name="KSO_WM_SLIDE_SOURCE" val="WPPAIGenerateSlide"/>
</p:tagLst>
</file>

<file path=ppt/tags/tag314.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31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2*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31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2*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31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2*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31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2*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31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2*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25_4*l_h_f*1_5_1"/>
  <p:tag name="KSO_WM_TEMPLATE_CATEGORY" val="diagram"/>
  <p:tag name="KSO_WM_TEMPLATE_INDEX" val="20235625"/>
  <p:tag name="KSO_WM_UNIT_LAYERLEVEL" val="1_1_1"/>
  <p:tag name="KSO_WM_TAG_VERSION" val="3.0"/>
  <p:tag name="KSO_WM_BEAUTIFY_FLAG" val="#wm#"/>
  <p:tag name="KSO_WM_UNIT_SUBTYPE" val="a"/>
  <p:tag name="KSO_WM_UNIT_TEXT_LAYER_COUNT" val="1"/>
  <p:tag name="KSO_WM_UNIT_PRESET_TEXT_INDEX" val="-1"/>
  <p:tag name="KSO_WM_UNIT_PRESET_TEXT_LEN" val="0"/>
  <p:tag name="KSO_WM_UNIT_NOCLEAR" val="0"/>
  <p:tag name="KSO_WM_DIAGRAM_GROUP_CODE" val="l1-1"/>
  <p:tag name="KSO_WM_UNIT_TYPE" val="l_h_f"/>
  <p:tag name="KSO_WM_UNIT_INDEX" val="1_5_1"/>
  <p:tag name="KSO_WM_DIAGRAM_VERSION" val="3"/>
  <p:tag name="KSO_WM_DIAGRAM_COLOR_TRICK" val="1"/>
  <p:tag name="KSO_WM_DIAGRAM_COLOR_TEXT_CAN_REMOVE" val="n"/>
  <p:tag name="KSO_WM_UNIT_VALUE" val="88"/>
  <p:tag name="KSO_WM_UNIT_PRESET_TEXT" val="单击此处添加正文，文字是您思想的提炼，为了最终演示发布的良好效果，请您言简意赅的阐述观点。根据您的需要可以酌情增减文字，以便观者准确理解您所传达的信息。文字是您思想的提炼。"/>
  <p:tag name="KSO_WM_UNIT_TEXT_FILL_FORE_SCHEMECOLOR_INDEX" val="1"/>
  <p:tag name="KSO_WM_UNIT_TEXT_FILL_TYPE" val="1"/>
  <p:tag name="KSO_WM_UNIT_TEXT_TYPE" val="1"/>
  <p:tag name="KSO_WM_DIAGRAM_MAX_ITEMCNT" val="6"/>
  <p:tag name="KSO_WM_DIAGRAM_MIN_ITEMCNT" val="2"/>
  <p:tag name="KSO_WM_DIAGRAM_VIRTUALLY_FRAME" val="{&quot;height&quot;:267.82641919320633,&quot;left&quot;:64.34998779296875,&quot;top&quot;:129.0027922325749,&quot;width&quot;:838.650024414062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2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2*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32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315_2*l_h_f*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32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315_2*l_h_a*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190852807\&quot;,\&quot;product_name\&quot;:\&quot;\&quot;,\&quot;intention_code\&quot;:\&quot;\&quot;}&quot;}*gallery_gallery_ai_v2.1.5_ONLINE*13cbb73500ff41c96a6b53243545c1f7-slide-0"/>
  <p:tag name="KSO_WM_UNIT_LINE_FILL_TYPE" val="2"/>
  <p:tag name="KSO_WM_UNIT_USESOURCEFORMAT_APPLY" val="1"/>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264845762\&quot;,\&quot;product_name\&quot;:\&quot;\&quot;,\&quot;intention_code\&quot;:\&quot;\&quot;}&quot;}*gallery_gallery_ai_v2.1.5_ONLINE*13cbb73500ff41c96a6b53243545c1f7-slide-0"/>
  <p:tag name="KSO_WM_UNIT_LINE_FILL_TYPE" val="2"/>
  <p:tag name="KSO_WM_UNIT_USESOURCEFORMAT_APPLY" val="1"/>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751699330\&quot;,\&quot;product_name\&quot;:\&quot;\&quot;,\&quot;intention_code\&quot;:\&quot;\&quot;}&quot;}*gallery_gallery_ai_v2.1.5_ONLINE*13cbb73500ff41c96a6b53243545c1f7-slide-0"/>
  <p:tag name="KSO_WM_UNIT_LINE_FILL_TYPE" val="2"/>
  <p:tag name="KSO_WM_UNIT_USESOURCEFORMAT_APPLY" val="1"/>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4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053151862\&quot;,\&quot;product_name\&quot;:\&quot;\&quot;,\&quot;intention_code\&quot;:\&quot;\&quot;}&quot;}*gallery_gallery_ai_v2.1.5_ONLINE*13cbb73500ff41c96a6b53243545c1f7-slide-0"/>
  <p:tag name="KSO_WM_UNIT_LINE_FILL_TYPE" val="2"/>
  <p:tag name="KSO_WM_UNIT_USESOURCEFORMAT_APPLY" val="1"/>
</p:tagLst>
</file>

<file path=ppt/tags/tag327.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Lst>
</file>

<file path=ppt/tags/tag32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33333_2*a*1"/>
  <p:tag name="KSO_WM_TEMPLATE_CATEGORY" val="diagram"/>
  <p:tag name="KSO_WM_TEMPLATE_INDEX" val="20233333"/>
  <p:tag name="KSO_WM_UNIT_LAYERLEVEL" val="1"/>
  <p:tag name="KSO_WM_TAG_VERSION" val="3.0"/>
  <p:tag name="KSO_WM_BEAUTIFY_FLAG" val="#wm#"/>
  <p:tag name="KSO_WM_DIAGRAM_GROUP_CODE" val="l1-1"/>
  <p:tag name="KSO_WM_UNIT_VALUE" val="30"/>
  <p:tag name="KSO_WM_UNIT_PRESET_TEXT" val="单击此处添加标题"/>
  <p:tag name="KSO_WM_UNIT_TEXT_TYPE" val="1"/>
  <p:tag name="KSO_WM_UNIT_TEXT_FILL_FORE_SCHEMECOLOR_INDEX" val="13"/>
  <p:tag name="KSO_WM_UNIT_TEXT_FILL_TYPE" val="1"/>
  <p:tag name="KSO_WM_UNIT_USESOURCEFORMAT_APPLY" val="1"/>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i*1_1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1_1"/>
  <p:tag name="KSO_WM_UNIT_FILL_TYPE" val="3"/>
  <p:tag name="KSO_WM_DIAGRAM_MAX_ITEMCNT" val="4"/>
  <p:tag name="KSO_WM_DIAGRAM_MIN_ITEMCNT" val="3"/>
  <p:tag name="KSO_WM_DIAGRAM_VIRTUALLY_FRAME" val="{&quot;height&quot;:390.37200563090045,&quot;left&quot;:41.55,&quot;top&quot;:100.1,&quot;width&quot;:906.3}"/>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25_4*l_h_a*1_5_1"/>
  <p:tag name="KSO_WM_TEMPLATE_CATEGORY" val="diagram"/>
  <p:tag name="KSO_WM_TEMPLATE_INDEX" val="20235625"/>
  <p:tag name="KSO_WM_UNIT_LAYERLEVEL" val="1_1_1"/>
  <p:tag name="KSO_WM_TAG_VERSION" val="3.0"/>
  <p:tag name="KSO_WM_BEAUTIFY_FLAG" val="#wm#"/>
  <p:tag name="KSO_WM_UNIT_ISCONTENTSTITLE" val="0"/>
  <p:tag name="KSO_WM_UNIT_ISNUMDGMTITLE" val="0"/>
  <p:tag name="KSO_WM_UNIT_PRESET_TEXT_INDEX" val="-1"/>
  <p:tag name="KSO_WM_UNIT_PRESET_TEXT_LEN" val="0"/>
  <p:tag name="KSO_WM_UNIT_NOCLEAR" val="0"/>
  <p:tag name="KSO_WM_DIAGRAM_GROUP_CODE" val="l1-1"/>
  <p:tag name="KSO_WM_UNIT_TYPE" val="l_h_a"/>
  <p:tag name="KSO_WM_UNIT_INDEX" val="1_5_1"/>
  <p:tag name="KSO_WM_DIAGRAM_VERSION" val="3"/>
  <p:tag name="KSO_WM_DIAGRAM_COLOR_TRICK" val="1"/>
  <p:tag name="KSO_WM_DIAGRAM_COLOR_TEXT_CAN_REMOVE" val="n"/>
  <p:tag name="KSO_WM_UNIT_VALUE" val="17"/>
  <p:tag name="KSO_WM_UNIT_PRESET_TEXT" val="单击添加项标题"/>
  <p:tag name="KSO_WM_UNIT_TEXT_FILL_FORE_SCHEMECOLOR_INDEX" val="1"/>
  <p:tag name="KSO_WM_UNIT_TEXT_FILL_TYPE" val="1"/>
  <p:tag name="KSO_WM_UNIT_TEXT_TYPE" val="1"/>
  <p:tag name="KSO_WM_DIAGRAM_MAX_ITEMCNT" val="6"/>
  <p:tag name="KSO_WM_DIAGRAM_MIN_ITEMCNT" val="2"/>
  <p:tag name="KSO_WM_DIAGRAM_VIRTUALLY_FRAME" val="{&quot;height&quot;:267.82641919320633,&quot;left&quot;:64.34998779296875,&quot;top&quot;:129.0027922325749,&quot;width&quot;:838.650024414062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3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3_2*l_h_f*1_1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90.37200563090045,&quot;left&quot;:41.55,&quot;top&quot;:100.1,&quot;width&quot;:906.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33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333_2*l_h_a*1_1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90.37200563090045,&quot;left&quot;:41.55,&quot;top&quot;:100.1,&quot;width&quot;:906.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3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i*1_3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3_1"/>
  <p:tag name="KSO_WM_UNIT_FILL_TYPE" val="3"/>
  <p:tag name="KSO_WM_DIAGRAM_MAX_ITEMCNT" val="4"/>
  <p:tag name="KSO_WM_DIAGRAM_MIN_ITEMCNT" val="3"/>
  <p:tag name="KSO_WM_DIAGRAM_VIRTUALLY_FRAME" val="{&quot;height&quot;:390.37200563090045,&quot;left&quot;:41.55,&quot;top&quot;:100.1,&quot;width&quot;:906.3}"/>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33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3_2*l_h_f*1_3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90.37200563090045,&quot;left&quot;:41.55,&quot;top&quot;:100.1,&quot;width&quot;:906.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33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333_2*l_h_a*1_3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90.37200563090045,&quot;left&quot;:41.55,&quot;top&quot;:100.1,&quot;width&quot;:906.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i*1_2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2_1"/>
  <p:tag name="KSO_WM_UNIT_FILL_TYPE" val="3"/>
  <p:tag name="KSO_WM_DIAGRAM_MAX_ITEMCNT" val="4"/>
  <p:tag name="KSO_WM_DIAGRAM_MIN_ITEMCNT" val="3"/>
  <p:tag name="KSO_WM_DIAGRAM_VIRTUALLY_FRAME" val="{&quot;height&quot;:390.37200563090045,&quot;left&quot;:41.55,&quot;top&quot;:100.1,&quot;width&quot;:906.3}"/>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33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3_2*l_h_f*1_2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90.37200563090045,&quot;left&quot;:41.55,&quot;top&quot;:100.1,&quot;width&quot;:906.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33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333_2*l_h_a*1_2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90.37200563090045,&quot;left&quot;:41.55,&quot;top&quot;:100.1,&quot;width&quot;:906.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i*1_4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4_1"/>
  <p:tag name="KSO_WM_UNIT_FILL_TYPE" val="3"/>
  <p:tag name="KSO_WM_DIAGRAM_MAX_ITEMCNT" val="4"/>
  <p:tag name="KSO_WM_DIAGRAM_MIN_ITEMCNT" val="3"/>
  <p:tag name="KSO_WM_DIAGRAM_VIRTUALLY_FRAME" val="{&quot;height&quot;:390.37200563090045,&quot;left&quot;:41.55,&quot;top&quot;:100.1,&quot;width&quot;:906.3}"/>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33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3333_2*l_h_f*1_4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90.37200563090045,&quot;left&quot;:41.55,&quot;top&quot;:100.1,&quot;width&quot;:906.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25_4*l_h_i*1_3_1"/>
  <p:tag name="KSO_WM_TEMPLATE_CATEGORY" val="diagram"/>
  <p:tag name="KSO_WM_TEMPLATE_INDEX" val="20235625"/>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6"/>
  <p:tag name="KSO_WM_DIAGRAM_MIN_ITEMCNT" val="2"/>
  <p:tag name="KSO_WM_DIAGRAM_VIRTUALLY_FRAME" val="{&quot;height&quot;:267.82641919320633,&quot;left&quot;:64.34998779296875,&quot;top&quot;:129.0027922325749,&quot;width&quot;:838.650024414062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4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3333_2*l_h_a*1_4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90.37200563090045,&quot;left&quot;:41.55,&quot;top&quot;:100.1,&quot;width&quot;:906.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d*1_1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UNIT_VALUE" val="478*578"/>
  <p:tag name="KSO_WM_DIAGRAM_GROUP_CODE" val="l1-1"/>
  <p:tag name="KSO_WM_UNIT_TYPE" val="l_h_d"/>
  <p:tag name="KSO_WM_UNIT_INDEX" val="1_1_1"/>
  <p:tag name="KSO_WM_UNIT_LINE_FORE_SCHEMECOLOR_INDEX" val="13"/>
  <p:tag name="KSO_WM_DIAGRAM_MAX_ITEMCNT" val="4"/>
  <p:tag name="KSO_WM_DIAGRAM_MIN_ITEMCNT" val="3"/>
  <p:tag name="KSO_WM_DIAGRAM_VIRTUALLY_FRAME" val="{&quot;height&quot;:390.37200563090045,&quot;left&quot;:41.55,&quot;top&quot;:100.1,&quot;width&quot;:906.3}"/>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quot;id\&quot;:\&quot;VCG41N1410641863\&quot;,\&quot;product_name\&quot;:\&quot;\&quot;,\&quot;intention_code\&quot;:\&quot;\&quot;}&quot;}*gallery_gallery_ai_v2.1.5_ONLINE*dd52f7c13e7f4d70be26986cd9001d13-slide-0"/>
  <p:tag name="KSO_WM_UNIT_FILL_FORE_SCHEMECOLOR_INDEX" val="5"/>
  <p:tag name="KSO_WM_UNIT_FILL_TYPE" val="1"/>
  <p:tag name="KSO_WM_UNIT_LINE_FILL_TYPE" val="2"/>
  <p:tag name="KSO_WM_UNIT_USESOURCEFORMAT_APPLY" val="1"/>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d*1_2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UNIT_VALUE" val="478*578"/>
  <p:tag name="KSO_WM_DIAGRAM_GROUP_CODE" val="l1-1"/>
  <p:tag name="KSO_WM_UNIT_TYPE" val="l_h_d"/>
  <p:tag name="KSO_WM_UNIT_INDEX" val="1_2_1"/>
  <p:tag name="KSO_WM_UNIT_LINE_FORE_SCHEMECOLOR_INDEX" val="13"/>
  <p:tag name="KSO_WM_DIAGRAM_MAX_ITEMCNT" val="4"/>
  <p:tag name="KSO_WM_DIAGRAM_MIN_ITEMCNT" val="3"/>
  <p:tag name="KSO_WM_DIAGRAM_VIRTUALLY_FRAME" val="{&quot;height&quot;:390.37200563090045,&quot;left&quot;:41.55,&quot;top&quot;:100.1,&quot;width&quot;:906.3}"/>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quot;id\&quot;:\&quot;VCG41N831611362\&quot;,\&quot;product_name\&quot;:\&quot;\&quot;,\&quot;intention_code\&quot;:\&quot;\&quot;}&quot;}*gallery_gallery_ai_v2.1.5_ONLINE*dd52f7c13e7f4d70be26986cd9001d13-slide-0"/>
  <p:tag name="KSO_WM_UNIT_FILL_FORE_SCHEMECOLOR_INDEX" val="6"/>
  <p:tag name="KSO_WM_UNIT_FILL_TYPE" val="1"/>
  <p:tag name="KSO_WM_UNIT_LINE_FILL_TYPE" val="2"/>
  <p:tag name="KSO_WM_UNIT_USESOURCEFORMAT_APPLY" val="1"/>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d*1_3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UNIT_VALUE" val="478*578"/>
  <p:tag name="KSO_WM_DIAGRAM_GROUP_CODE" val="l1-1"/>
  <p:tag name="KSO_WM_UNIT_TYPE" val="l_h_d"/>
  <p:tag name="KSO_WM_UNIT_INDEX" val="1_3_1"/>
  <p:tag name="KSO_WM_UNIT_LINE_FORE_SCHEMECOLOR_INDEX" val="13"/>
  <p:tag name="KSO_WM_DIAGRAM_MAX_ITEMCNT" val="4"/>
  <p:tag name="KSO_WM_DIAGRAM_MIN_ITEMCNT" val="3"/>
  <p:tag name="KSO_WM_DIAGRAM_VIRTUALLY_FRAME" val="{&quot;height&quot;:390.37200563090045,&quot;left&quot;:41.55,&quot;top&quot;:100.1,&quot;width&quot;:906.3}"/>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quot;id\&quot;:\&quot;VCG41N1334967061\&quot;,\&quot;product_name\&quot;:\&quot;\&quot;,\&quot;intention_code\&quot;:\&quot;\&quot;}&quot;}*gallery_gallery_ai_v2.1.5_ONLINE*dd52f7c13e7f4d70be26986cd9001d13-slide-0"/>
  <p:tag name="KSO_WM_UNIT_FILL_FORE_SCHEMECOLOR_INDEX" val="7"/>
  <p:tag name="KSO_WM_UNIT_FILL_TYPE" val="1"/>
  <p:tag name="KSO_WM_UNIT_LINE_FILL_TYPE" val="2"/>
  <p:tag name="KSO_WM_UNIT_USESOURCEFORMAT_APPLY" val="1"/>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d*1_4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UNIT_VALUE" val="478*578"/>
  <p:tag name="KSO_WM_DIAGRAM_GROUP_CODE" val="l1-1"/>
  <p:tag name="KSO_WM_UNIT_TYPE" val="l_h_d"/>
  <p:tag name="KSO_WM_UNIT_INDEX" val="1_4_1"/>
  <p:tag name="KSO_WM_UNIT_LINE_FORE_SCHEMECOLOR_INDEX" val="13"/>
  <p:tag name="KSO_WM_DIAGRAM_MAX_ITEMCNT" val="4"/>
  <p:tag name="KSO_WM_DIAGRAM_MIN_ITEMCNT" val="3"/>
  <p:tag name="KSO_WM_DIAGRAM_VIRTUALLY_FRAME" val="{&quot;height&quot;:390.37200563090045,&quot;left&quot;:41.55,&quot;top&quot;:100.1,&quot;width&quot;:906.3}"/>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quot;id\&quot;:\&quot;VCG41N1500781194\&quot;,\&quot;product_name\&quot;:\&quot;\&quot;,\&quot;intention_code\&quot;:\&quot;\&quot;}&quot;}*gallery_gallery_ai_v2.1.5_ONLINE*dd52f7c13e7f4d70be26986cd9001d13-slide-0"/>
  <p:tag name="KSO_WM_UNIT_FILL_FORE_SCHEMECOLOR_INDEX" val="8"/>
  <p:tag name="KSO_WM_UNIT_FILL_TYPE" val="1"/>
  <p:tag name="KSO_WM_UNIT_LINE_FILL_TYPE" val="2"/>
  <p:tag name="KSO_WM_UNIT_USESOURCEFORMAT_APPLY" val="1"/>
</p:tagLst>
</file>

<file path=ppt/tags/tag345.xml><?xml version="1.0" encoding="utf-8"?>
<p:tagLst xmlns:p="http://schemas.openxmlformats.org/presentationml/2006/main">
  <p:tag name="KSO_WM_SLIDE_ID" val="diagram20233333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3"/>
  <p:tag name="KSO_WM_SLIDE_TYPE" val="text"/>
  <p:tag name="KSO_WM_SLIDE_SUBTYPE" val="diag"/>
  <p:tag name="KSO_WM_SLIDE_SIZE" val="850.874*366.637"/>
  <p:tag name="KSO_WM_SLIDE_POSITION" val="54.8*130.139"/>
  <p:tag name="KSO_WM_SLIDE_LAYOUT" val="a_l"/>
  <p:tag name="KSO_WM_SLIDE_LAYOUT_CNT" val="1_1"/>
  <p:tag name="KSO_WM_SPECIAL_SOURCE" val="bdnull"/>
  <p:tag name="KSO_WM_DIAGRAM_GROUP_CODE" val="l1-1"/>
  <p:tag name="KSO_WM_SLIDE_DIAGTYPE" val="l"/>
  <p:tag name="KSO_WM_SLIDE_SOURCE" val="WPPAIGenerateSlide"/>
</p:tagLst>
</file>

<file path=ppt/tags/tag346.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30"/>
  <p:tag name="KSO_WM_UNIT_ID" val="custom20233230_1*a*1"/>
  <p:tag name="KSO_WM_UNIT_TEXT_TYPE" val="1"/>
  <p:tag name="KSO_WM_UNIT_PRESET_TEXT" val="单击此处&#13;添加页面的标题"/>
  <p:tag name="KSO_WM_UNIT_TEXT_FILL_FORE_SCHEMECOLOR_INDEX" val="5"/>
  <p:tag name="KSO_WM_UNIT_TEXT_FILL_TYPE" val="1"/>
  <p:tag name="KSO_WM_UNIT_USESOURCEFORMAT_APPLY" val="1"/>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2_1"/>
  <p:tag name="KSO_WM_TEMPLATE_CATEGORY" val="diagram"/>
  <p:tag name="KSO_WM_TEMPLATE_INDEX" val="20235667"/>
  <p:tag name="KSO_WM_UNIT_LAYERLEVEL" val="1_1_1"/>
  <p:tag name="KSO_WM_TAG_VERSION" val="3.0"/>
  <p:tag name="KSO_WM_BEAUTIFY_FLAG" val="#wm#"/>
  <p:tag name="KSO_WM_UNIT_PICTURE_SUBTYPE" val="b"/>
  <p:tag name="KSO_WM_UNIT_VALUE" val="273*509"/>
  <p:tag name="KSO_WM_UNIT_TYPE" val="l_h_d"/>
  <p:tag name="KSO_WM_UNIT_INDEX" val="1_2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6"/>
  <p:tag name="KSO_WM_DIAGRAM_MAX_ITEMCNT" val="5"/>
  <p:tag name="KSO_WM_DIAGRAM_MIN_ITEMCNT" val="2"/>
  <p:tag name="KSO_WM_DIAGRAM_VIRTUALLY_FRAME" val="{&quot;height&quot;:360.95,&quot;left&quot;:81.32999999999997,&quot;top&quot;:127.94999999999997,&quot;width&quot;:824.12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1218122005\&quot;,\&quot;product_name\&quot;:\&quot;\&quot;,\&quot;intention_code\&quot;:\&quot;\&quot;}&quot;}*gallery_gallery_ai_v2.1.5_ONLINE*5b90a4fcb5fe3466cb53c6a2625d9f9a-slide-0"/>
  <p:tag name="KSO_WM_UNIT_LINE_FILL_TYPE" val="2"/>
  <p:tag name="KSO_WM_UNIT_USESOURCEFORMAT_APPLY" val="1"/>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3_1"/>
  <p:tag name="KSO_WM_TEMPLATE_CATEGORY" val="diagram"/>
  <p:tag name="KSO_WM_TEMPLATE_INDEX" val="20235667"/>
  <p:tag name="KSO_WM_UNIT_LAYERLEVEL" val="1_1_1"/>
  <p:tag name="KSO_WM_TAG_VERSION" val="3.0"/>
  <p:tag name="KSO_WM_BEAUTIFY_FLAG" val="#wm#"/>
  <p:tag name="KSO_WM_UNIT_PICTURE_SUBTYPE" val="b"/>
  <p:tag name="KSO_WM_UNIT_VALUE" val="273*509"/>
  <p:tag name="KSO_WM_UNIT_TYPE" val="l_h_d"/>
  <p:tag name="KSO_WM_UNIT_INDEX" val="1_3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7"/>
  <p:tag name="KSO_WM_DIAGRAM_MAX_ITEMCNT" val="5"/>
  <p:tag name="KSO_WM_DIAGRAM_MIN_ITEMCNT" val="2"/>
  <p:tag name="KSO_WM_DIAGRAM_VIRTUALLY_FRAME" val="{&quot;height&quot;:360.95,&quot;left&quot;:81.32999999999997,&quot;top&quot;:127.94999999999997,&quot;width&quot;:824.12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1304161481\&quot;,\&quot;product_name\&quot;:\&quot;\&quot;,\&quot;intention_code\&quot;:\&quot;\&quot;}&quot;}*gallery_gallery_ai_v2.1.5_ONLINE*5b90a4fcb5fe3466cb53c6a2625d9f9a-slide-0"/>
  <p:tag name="KSO_WM_UNIT_LINE_FILL_TYPE" val="2"/>
  <p:tag name="KSO_WM_UNIT_USESOURCEFORMAT_APPLY" val="1"/>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4_1"/>
  <p:tag name="KSO_WM_TEMPLATE_CATEGORY" val="diagram"/>
  <p:tag name="KSO_WM_TEMPLATE_INDEX" val="20235667"/>
  <p:tag name="KSO_WM_UNIT_LAYERLEVEL" val="1_1_1"/>
  <p:tag name="KSO_WM_TAG_VERSION" val="3.0"/>
  <p:tag name="KSO_WM_BEAUTIFY_FLAG" val="#wm#"/>
  <p:tag name="KSO_WM_UNIT_PICTURE_SUBTYPE" val="b"/>
  <p:tag name="KSO_WM_UNIT_VALUE" val="273*509"/>
  <p:tag name="KSO_WM_UNIT_TYPE" val="l_h_d"/>
  <p:tag name="KSO_WM_UNIT_INDEX" val="1_4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8"/>
  <p:tag name="KSO_WM_DIAGRAM_MAX_ITEMCNT" val="5"/>
  <p:tag name="KSO_WM_DIAGRAM_MIN_ITEMCNT" val="2"/>
  <p:tag name="KSO_WM_DIAGRAM_VIRTUALLY_FRAME" val="{&quot;height&quot;:360.95,&quot;left&quot;:81.32999999999997,&quot;top&quot;:127.94999999999997,&quot;width&quot;:824.12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1369685256\&quot;,\&quot;product_name\&quot;:\&quot;\&quot;,\&quot;intention_code\&quot;:\&quot;\&quot;}&quot;}*gallery_gallery_ai_v2.1.5_ONLINE*5b90a4fcb5fe3466cb53c6a2625d9f9a-slide-0"/>
  <p:tag name="KSO_WM_UNIT_LINE_FILL_TYPE" val="2"/>
  <p:tag name="KSO_WM_UNIT_USESOURCEFORMAT_APPLY"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25_4*l_h_f*1_3_1"/>
  <p:tag name="KSO_WM_TEMPLATE_CATEGORY" val="diagram"/>
  <p:tag name="KSO_WM_TEMPLATE_INDEX" val="20235625"/>
  <p:tag name="KSO_WM_UNIT_LAYERLEVEL" val="1_1_1"/>
  <p:tag name="KSO_WM_TAG_VERSION" val="3.0"/>
  <p:tag name="KSO_WM_BEAUTIFY_FLAG" val="#wm#"/>
  <p:tag name="KSO_WM_UNIT_SUBTYPE" val="a"/>
  <p:tag name="KSO_WM_UNIT_TEXT_LAYER_COUNT" val="1"/>
  <p:tag name="KSO_WM_UNIT_PRESET_TEXT_INDEX" val="-1"/>
  <p:tag name="KSO_WM_UNIT_PRESET_TEXT_LEN" val="0"/>
  <p:tag name="KSO_WM_UNIT_NOCLEAR" val="0"/>
  <p:tag name="KSO_WM_DIAGRAM_GROUP_CODE" val="l1-1"/>
  <p:tag name="KSO_WM_UNIT_TYPE" val="l_h_f"/>
  <p:tag name="KSO_WM_UNIT_INDEX" val="1_3_1"/>
  <p:tag name="KSO_WM_DIAGRAM_VERSION" val="3"/>
  <p:tag name="KSO_WM_DIAGRAM_COLOR_TRICK" val="1"/>
  <p:tag name="KSO_WM_DIAGRAM_COLOR_TEXT_CAN_REMOVE" val="n"/>
  <p:tag name="KSO_WM_UNIT_VALUE" val="88"/>
  <p:tag name="KSO_WM_UNIT_PRESET_TEXT" val="单击此处添加正文，文字是您思想的提炼，为了最终演示发布的良好效果，请您言简意赅的阐述观点。根据您的需要可以酌情增减文字，以便观者准确理解您所传达的信息。文字是您思想的提炼。"/>
  <p:tag name="KSO_WM_UNIT_TEXT_FILL_FORE_SCHEMECOLOR_INDEX" val="1"/>
  <p:tag name="KSO_WM_UNIT_TEXT_FILL_TYPE" val="1"/>
  <p:tag name="KSO_WM_UNIT_TEXT_TYPE" val="1"/>
  <p:tag name="KSO_WM_DIAGRAM_MAX_ITEMCNT" val="6"/>
  <p:tag name="KSO_WM_DIAGRAM_MIN_ITEMCNT" val="2"/>
  <p:tag name="KSO_WM_DIAGRAM_VIRTUALLY_FRAME" val="{&quot;height&quot;:267.82641919320633,&quot;left&quot;:64.34998779296875,&quot;top&quot;:129.0027922325749,&quot;width&quot;:838.650024414062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1_1"/>
  <p:tag name="KSO_WM_TEMPLATE_CATEGORY" val="diagram"/>
  <p:tag name="KSO_WM_TEMPLATE_INDEX" val="20235667"/>
  <p:tag name="KSO_WM_UNIT_LAYERLEVEL" val="1_1_1"/>
  <p:tag name="KSO_WM_TAG_VERSION" val="3.0"/>
  <p:tag name="KSO_WM_BEAUTIFY_FLAG" val="#wm#"/>
  <p:tag name="KSO_WM_UNIT_PICTURE_SUBTYPE" val="b"/>
  <p:tag name="KSO_WM_UNIT_VALUE" val="273*508"/>
  <p:tag name="KSO_WM_UNIT_TYPE" val="l_h_d"/>
  <p:tag name="KSO_WM_UNIT_INDEX" val="1_1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5"/>
  <p:tag name="KSO_WM_DIAGRAM_MAX_ITEMCNT" val="5"/>
  <p:tag name="KSO_WM_DIAGRAM_MIN_ITEMCNT" val="2"/>
  <p:tag name="KSO_WM_DIAGRAM_VIRTUALLY_FRAME" val="{&quot;height&quot;:360.95,&quot;left&quot;:81.32999999999997,&quot;top&quot;:127.94999999999997,&quot;width&quot;:824.12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652743102\&quot;,\&quot;product_name\&quot;:\&quot;\&quot;,\&quot;intention_code\&quot;:\&quot;\&quot;}&quot;}*gallery_gallery_ai_v2.1.5_ONLINE*5b90a4fcb5fe3466cb53c6a2625d9f9a-slide-0"/>
  <p:tag name="KSO_WM_UNIT_LINE_FILL_TYPE" val="2"/>
  <p:tag name="KSO_WM_UNIT_USESOURCEFORMAT_APPLY" val="1"/>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1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1_1"/>
  <p:tag name="KSO_WM_DIAGRAM_GROUP_CODE" val="l1-1"/>
  <p:tag name="KSO_WM_DIAGRAM_VERSION" val="3"/>
  <p:tag name="KSO_WM_DIAGRAM_COLOR_TRICK" val="1"/>
  <p:tag name="KSO_WM_DIAGRAM_COLOR_TEXT_CAN_REMOVE" val="n"/>
  <p:tag name="KSO_WM_UNIT_PRESET_TEXT" val="单击添加正文，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81.32999999999997,&quot;top&quot;:127.94999999999997,&quot;width&quot;:824.1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1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1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81.32999999999997,&quot;top&quot;:127.94999999999997,&quot;width&quot;:824.1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2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2_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81.32999999999997,&quot;top&quot;:127.94999999999997,&quot;width&quot;:824.1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2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2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81.32999999999997,&quot;top&quot;:127.94999999999997,&quot;width&quot;:824.1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3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3_1"/>
  <p:tag name="KSO_WM_DIAGRAM_GROUP_CODE" val="l1-1"/>
  <p:tag name="KSO_WM_DIAGRAM_VERSION" val="3"/>
  <p:tag name="KSO_WM_DIAGRAM_COLOR_TRICK" val="1"/>
  <p:tag name="KSO_WM_DIAGRAM_COLOR_TEXT_CAN_REMOVE" val="n"/>
  <p:tag name="KSO_WM_UNIT_PRESET_TEXT" val="单击添加正文，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81.32999999999997,&quot;top&quot;:127.94999999999997,&quot;width&quot;:824.1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3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3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81.32999999999997,&quot;top&quot;:127.94999999999997,&quot;width&quot;:824.1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4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4_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81.32999999999997,&quot;top&quot;:127.94999999999997,&quot;width&quot;:824.1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4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4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81.32999999999997,&quot;top&quot;:127.94999999999997,&quot;width&quot;:824.1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59.xml><?xml version="1.0" encoding="utf-8"?>
<p:tagLst xmlns:p="http://schemas.openxmlformats.org/presentationml/2006/main">
  <p:tag name="KSO_WM_SLIDE_ID" val="custom20233230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custom"/>
  <p:tag name="KSO_WM_TEMPLATE_INDEX" val="20233230"/>
  <p:tag name="KSO_WM_SLIDE_TYPE" val="text"/>
  <p:tag name="KSO_WM_SLIDE_SUBTYPE" val="picTxt"/>
  <p:tag name="KSO_WM_SLIDE_SIZE" val="552.26*360.95"/>
  <p:tag name="KSO_WM_SLIDE_POSITION" val="359.74*111.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25_4*l_h_a*1_3_1"/>
  <p:tag name="KSO_WM_TEMPLATE_CATEGORY" val="diagram"/>
  <p:tag name="KSO_WM_TEMPLATE_INDEX" val="20235625"/>
  <p:tag name="KSO_WM_UNIT_LAYERLEVEL" val="1_1_1"/>
  <p:tag name="KSO_WM_TAG_VERSION" val="3.0"/>
  <p:tag name="KSO_WM_BEAUTIFY_FLAG" val="#wm#"/>
  <p:tag name="KSO_WM_UNIT_ISCONTENTSTITLE" val="0"/>
  <p:tag name="KSO_WM_UNIT_ISNUMDGMTITLE" val="0"/>
  <p:tag name="KSO_WM_UNIT_PRESET_TEXT_INDEX" val="-1"/>
  <p:tag name="KSO_WM_UNIT_PRESET_TEXT_LEN" val="0"/>
  <p:tag name="KSO_WM_UNIT_NOCLEAR" val="0"/>
  <p:tag name="KSO_WM_DIAGRAM_GROUP_CODE" val="l1-1"/>
  <p:tag name="KSO_WM_UNIT_TYPE" val="l_h_a"/>
  <p:tag name="KSO_WM_UNIT_INDEX" val="1_3_1"/>
  <p:tag name="KSO_WM_DIAGRAM_VERSION" val="3"/>
  <p:tag name="KSO_WM_DIAGRAM_COLOR_TRICK" val="1"/>
  <p:tag name="KSO_WM_DIAGRAM_COLOR_TEXT_CAN_REMOVE" val="n"/>
  <p:tag name="KSO_WM_UNIT_VALUE" val="17"/>
  <p:tag name="KSO_WM_UNIT_PRESET_TEXT" val="单击添加项标题"/>
  <p:tag name="KSO_WM_UNIT_TEXT_FILL_FORE_SCHEMECOLOR_INDEX" val="1"/>
  <p:tag name="KSO_WM_UNIT_TEXT_FILL_TYPE" val="1"/>
  <p:tag name="KSO_WM_UNIT_TEXT_TYPE" val="1"/>
  <p:tag name="KSO_WM_DIAGRAM_MAX_ITEMCNT" val="6"/>
  <p:tag name="KSO_WM_DIAGRAM_MIN_ITEMCNT" val="2"/>
  <p:tag name="KSO_WM_DIAGRAM_VIRTUALLY_FRAME" val="{&quot;height&quot;:267.82641919320633,&quot;left&quot;:64.34998779296875,&quot;top&quot;:129.0027922325749,&quot;width&quot;:838.650024414062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60.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INDEX" val="1"/>
  <p:tag name="KSO_WM_UNIT_ID" val="custom20233597_1*a*1"/>
  <p:tag name="KSO_WM_TEMPLATE_CATEGORY" val="custom"/>
  <p:tag name="KSO_WM_TEMPLATE_INDEX" val="20233597"/>
  <p:tag name="KSO_WM_UNIT_LAYERLEVEL" val="1"/>
  <p:tag name="KSO_WM_TAG_VERSION" val="3.0"/>
  <p:tag name="KSO_WM_BEAUTIFY_FLAG" val="#wm#"/>
  <p:tag name="KSO_WM_UNIT_VALUE" val="30"/>
  <p:tag name="KSO_WM_DIAGRAM_GROUP_CODE" val="l1-1"/>
  <p:tag name="KSO_WM_UNIT_TEXT_FILL_FORE_SCHEMECOLOR_INDEX" val="13"/>
  <p:tag name="KSO_WM_UNIT_TEXT_FILL_TYPE" val="1"/>
  <p:tag name="KSO_WM_UNIT_USESOURCEFORMAT_APPLY" val="1"/>
  <p:tag name="KSO_WM_UNIT_TYPE_DROP" val="a"/>
</p:tagLst>
</file>

<file path=ppt/tags/tag361.xml><?xml version="1.0" encoding="utf-8"?>
<p:tagLst xmlns:p="http://schemas.openxmlformats.org/presentationml/2006/main">
  <p:tag name="KSO_WM_UNIT_VALUE" val="1903*1537"/>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597_1*d*1"/>
  <p:tag name="KSO_WM_TEMPLATE_CATEGORY" val="custom"/>
  <p:tag name="KSO_WM_TEMPLATE_INDEX" val="20233597"/>
  <p:tag name="KSO_WM_UNIT_LAYERLEVEL" val="1"/>
  <p:tag name="KSO_WM_TAG_VERSION" val="3.0"/>
  <p:tag name="KSO_WM_BEAUTIFY_FLAG" val="#wm#"/>
  <p:tag name="KSO_WM_UNIT_PICTURE_SUBTYPE" val="b"/>
  <p:tag name="MH_PIC_SOURCE_TYPE" val="generate_slide_ai*{&quot;ai_type&quot;:&quot;generate_single_page&quot;,&quot;id&quot;:&quot;{\&quot;id\&quot;:\&quot;VCG41N146876743\&quot;,\&quot;product_name\&quot;:\&quot;\&quot;,\&quot;intention_code\&quot;:\&quot;\&quot;}&quot;}*gallery_gallery_ai_v2.1.5_ONLINE*34b9d6aa61bcfc272e724b518011c7db-slide-0"/>
  <p:tag name="KSO_WM_UNIT_FILL_FORE_SCHEMECOLOR_INDEX" val="5"/>
  <p:tag name="KSO_WM_UNIT_FILL_TYPE" val="1"/>
  <p:tag name="KSO_WM_UNIT_LINE_FORE_SCHEMECOLOR_INDEX" val="5"/>
  <p:tag name="KSO_WM_UNIT_LINE_FILL_TYPE" val="2"/>
  <p:tag name="KSO_WM_UNIT_USESOURCEFORMAT_APPLY" val="1"/>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i*1_1"/>
  <p:tag name="KSO_WM_TEMPLATE_CATEGORY" val="diagram"/>
  <p:tag name="KSO_WM_TEMPLATE_INDEX" val="20235410"/>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5"/>
  <p:tag name="KSO_WM_DIAGRAM_MIN_ITEMCNT" val="2"/>
  <p:tag name="KSO_WM_DIAGRAM_VIRTUALLY_FRAME" val="{&quot;height&quot;:360.15,&quot;left&quot;:83.98516356905046,&quot;top&quot;:134.50000000000006,&quot;width&quot;:409.1297970608708}"/>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36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10_2*l_h_f*1_1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文字是您思想的提炼，为了最终演示发布的良好效果，请尽量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83.98516356905046,&quot;top&quot;:134.50000000000006,&quot;width&quot;:409.12979706087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6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10_2*l_h_a*1_1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目的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83.98516356905046,&quot;top&quot;:134.50000000000006,&quot;width&quot;:409.12979706087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15,&quot;left&quot;:83.98516356905046,&quot;top&quot;:134.50000000000006,&quot;width&quot;:409.129797060870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2*l_h_i*1_1_1"/>
  <p:tag name="KSO_WM_UNIT_INDEX" val="1_1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36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10_2*l_h_f*1_2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编辑添加正文内容，文字是您思想的提炼，为了最终演示发布的良好效果，请尽量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83.98516356905046,&quot;top&quot;:134.50000000000006,&quot;width&quot;:409.12979706087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6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10_2*l_h_a*1_2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目的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83.98516356905046,&quot;top&quot;:134.50000000000006,&quot;width&quot;:409.12979706087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15,&quot;left&quot;:83.98516356905046,&quot;top&quot;:134.50000000000006,&quot;width&quot;:409.129797060870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2*l_h_i*1_2_1"/>
  <p:tag name="KSO_WM_UNIT_INDEX" val="1_2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36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410_2*l_h_f*1_3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编辑添加正文内容，文字是您思想的提炼，为了最终演示发布的良好效果，请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83.98516356905046,&quot;top&quot;:134.50000000000006,&quot;width&quot;:409.12979706087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7.xml><?xml version="1.0" encoding="utf-8"?>
<p:tagLst xmlns:p="http://schemas.openxmlformats.org/presentationml/2006/main">
  <p:tag name="generateSigPptEx" val="1"/>
</p:tagLst>
</file>

<file path=ppt/tags/tag37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410_2*l_h_a*1_3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目的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83.98516356905046,&quot;top&quot;:134.50000000000006,&quot;width&quot;:409.12979706087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15,&quot;left&quot;:83.98516356905046,&quot;top&quot;:134.50000000000006,&quot;width&quot;:409.129797060870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2*l_h_i*1_3_1"/>
  <p:tag name="KSO_WM_UNIT_INDEX" val="1_3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h_x*1_1_1"/>
  <p:tag name="KSO_WM_TEMPLATE_CATEGORY" val="diagram"/>
  <p:tag name="KSO_WM_TEMPLATE_INDEX" val="20235410"/>
  <p:tag name="KSO_WM_UNIT_LAYERLEVEL" val="1_1_1"/>
  <p:tag name="KSO_WM_TAG_VERSION" val="3.0"/>
  <p:tag name="KSO_WM_BEAUTIFY_FLAG" val="#wm#"/>
  <p:tag name="KSO_WM_UNIT_VALUE" val="75*75"/>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5"/>
  <p:tag name="KSO_WM_DIAGRAM_MIN_ITEMCNT" val="2"/>
  <p:tag name="KSO_WM_DIAGRAM_VIRTUALLY_FRAME" val="{&quot;height&quot;:360.15,&quot;left&quot;:83.98516356905046,&quot;top&quot;:134.50000000000006,&quot;width&quot;:409.129797060870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h_x*1_3_1"/>
  <p:tag name="KSO_WM_TEMPLATE_CATEGORY" val="diagram"/>
  <p:tag name="KSO_WM_TEMPLATE_INDEX" val="20235410"/>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5"/>
  <p:tag name="KSO_WM_DIAGRAM_MIN_ITEMCNT" val="2"/>
  <p:tag name="KSO_WM_DIAGRAM_VIRTUALLY_FRAME" val="{&quot;height&quot;:360.15,&quot;left&quot;:83.98516356905046,&quot;top&quot;:134.50000000000006,&quot;width&quot;:409.129797060870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3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h_x*1_2_1"/>
  <p:tag name="KSO_WM_TEMPLATE_CATEGORY" val="diagram"/>
  <p:tag name="KSO_WM_TEMPLATE_INDEX" val="20235410"/>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5"/>
  <p:tag name="KSO_WM_DIAGRAM_MIN_ITEMCNT" val="2"/>
  <p:tag name="KSO_WM_DIAGRAM_VIRTUALLY_FRAME" val="{&quot;height&quot;:360.15,&quot;left&quot;:83.98516356905046,&quot;top&quot;:134.50000000000006,&quot;width&quot;:409.129797060870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375.xml><?xml version="1.0" encoding="utf-8"?>
<p:tagLst xmlns:p="http://schemas.openxmlformats.org/presentationml/2006/main">
  <p:tag name="KSO_WM_SLIDE_ID" val="custom20233597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597"/>
  <p:tag name="KSO_WM_SLIDE_TYPE" val="text"/>
  <p:tag name="KSO_WM_SLIDE_SUBTYPE" val="picTxt"/>
  <p:tag name="KSO_WM_SLIDE_SIZE" val="408.15*360.15"/>
  <p:tag name="KSO_WM_SLIDE_POSITION" val="50.475*132.65"/>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37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37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883502374,&quot;left&quot;:84.98535433070865,&quot;top&quot;:110.69653392088176,&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2*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37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883502374,&quot;left&quot;:84.98535433070865,&quot;top&quot;:110.69653392088176,&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2*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379.xml><?xml version="1.0" encoding="utf-8"?>
<p:tagLst xmlns:p="http://schemas.openxmlformats.org/presentationml/2006/main">
  <p:tag name="KSO_WM_DIAGRAM_VIRTUALLY_FRAME" val="{&quot;height&quot;:387.88141883502374,&quot;left&quot;:84.98535433070865,&quot;top&quot;:110.69653392088176,&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2*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quot;id\&quot;:\&quot;VCG41N612512294\&quot;,\&quot;product_name\&quot;:\&quot;\&quot;,\&quot;intention_code\&quot;:\&quot;\&quot;}&quot;}*gallery_gallery_ai_v2.1.5_ONLINE*bd1266a7b27a741712689c93525ff978-slide-0"/>
  <p:tag name="KSO_WM_UNIT_LINE_FILL_TYPE" val="2"/>
  <p:tag name="KSO_WM_UNIT_USESOURCEFORMAT_APPLY" val="1"/>
</p:tagLst>
</file>

<file path=ppt/tags/tag3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380.xml><?xml version="1.0" encoding="utf-8"?>
<p:tagLst xmlns:p="http://schemas.openxmlformats.org/presentationml/2006/main">
  <p:tag name="KSO_WM_DIAGRAM_VIRTUALLY_FRAME" val="{&quot;height&quot;:387.88141883502374,&quot;left&quot;:84.98535433070865,&quot;top&quot;:110.69653392088176,&quot;width&quot;:792.2892913385825}"/>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2*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381.xml><?xml version="1.0" encoding="utf-8"?>
<p:tagLst xmlns:p="http://schemas.openxmlformats.org/presentationml/2006/main">
  <p:tag name="KSO_WM_DIAGRAM_VIRTUALLY_FRAME" val="{&quot;height&quot;:387.88141883502374,&quot;left&quot;:84.98535433070865,&quot;top&quot;:110.69653392088176,&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2*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quot;id\&quot;:\&quot;VCG41N1069248424\&quot;,\&quot;product_name\&quot;:\&quot;\&quot;,\&quot;intention_code\&quot;:\&quot;\&quot;}&quot;}*gallery_gallery_ai_v2.1.5_ONLINE*bd1266a7b27a741712689c93525ff978-slide-0"/>
  <p:tag name="KSO_WM_UNIT_LINE_FILL_TYPE" val="2"/>
  <p:tag name="KSO_WM_UNIT_USESOURCEFORMAT_APPLY" val="1"/>
</p:tagLst>
</file>

<file path=ppt/tags/tag382.xml><?xml version="1.0" encoding="utf-8"?>
<p:tagLst xmlns:p="http://schemas.openxmlformats.org/presentationml/2006/main">
  <p:tag name="KSO_WM_DIAGRAM_VIRTUALLY_FRAME" val="{&quot;height&quot;:387.88141883502374,&quot;left&quot;:84.98535433070865,&quot;top&quot;:110.69653392088176,&quot;width&quot;:792.2892913385825}"/>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2*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38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883502374,&quot;left&quot;:84.98535433070865,&quot;top&quot;:110.69653392088176,&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2*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38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883502374,&quot;left&quot;:84.98535433070865,&quot;top&quot;:110.69653392088176,&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2*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385.xml><?xml version="1.0" encoding="utf-8"?>
<p:tagLst xmlns:p="http://schemas.openxmlformats.org/presentationml/2006/main">
  <p:tag name="KSO_WM_DIAGRAM_VIRTUALLY_FRAME" val="{&quot;height&quot;:387.88141883502374,&quot;left&quot;:84.98535433070865,&quot;top&quot;:110.69653392088176,&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2*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quot;id\&quot;:\&quot;VCG41N683303438\&quot;,\&quot;product_name\&quot;:\&quot;\&quot;,\&quot;intention_code\&quot;:\&quot;\&quot;}&quot;}*gallery_gallery_ai_v2.1.5_ONLINE*bd1266a7b27a741712689c93525ff978-slide-0"/>
  <p:tag name="KSO_WM_UNIT_LINE_FILL_TYPE" val="2"/>
  <p:tag name="KSO_WM_UNIT_USESOURCEFORMAT_APPLY" val="1"/>
</p:tagLst>
</file>

<file path=ppt/tags/tag386.xml><?xml version="1.0" encoding="utf-8"?>
<p:tagLst xmlns:p="http://schemas.openxmlformats.org/presentationml/2006/main">
  <p:tag name="KSO_WM_DIAGRAM_VIRTUALLY_FRAME" val="{&quot;height&quot;:387.88141883502374,&quot;left&quot;:84.98535433070865,&quot;top&quot;:110.69653392088176,&quot;width&quot;:792.289291338582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2*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Lst>
</file>

<file path=ppt/tags/tag38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883502374,&quot;left&quot;:84.98535433070865,&quot;top&quot;:110.69653392088176,&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2*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38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883502374,&quot;left&quot;:84.98535433070865,&quot;top&quot;:110.69653392088176,&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2*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389.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3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73.55,&quot;top&quot;:126.34653392088175,&quot;width&quot;:816.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3*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390.xml><?xml version="1.0" encoding="utf-8"?>
<p:tagLst xmlns:p="http://schemas.openxmlformats.org/presentationml/2006/main">
  <p:tag name="resource_record_key" val="{&quot;65&quot;:[20233329],&quot;70&quot;:[3321640,3325561,3314404,3325398,3322384,3322421]}"/>
  <p:tag name="commondata" val="eyJjb3VudCI6MSwiaGRpZCI6ImYxNzBjMmQzMzhiMjBlMjA5OTI4NzFlMzg3MTdkZDU0IiwidXNlckNvdW50IjoxfQ=="/>
</p:tagLst>
</file>

<file path=ppt/tags/tag4.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4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73.55,&quot;top&quot;:126.34653392088175,&quot;width&quot;:816.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3*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41.xml><?xml version="1.0" encoding="utf-8"?>
<p:tagLst xmlns:p="http://schemas.openxmlformats.org/presentationml/2006/main">
  <p:tag name="KSO_WM_DIAGRAM_VIRTUALLY_FRAME" val="{&quot;height&quot;:387.90047395313405,&quot;left&quot;:73.55,&quot;top&quot;:126.34653392088175,&quot;width&quot;:816.6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3*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quot;id\&quot;:\&quot;VCG41N914905982\&quot;,\&quot;product_name\&quot;:\&quot;\&quot;,\&quot;intention_code\&quot;:\&quot;\&quot;}&quot;}*gallery_gallery_ai_v2.1.5_ONLINE*bbe20a2f2a9636bd4749a3d8d21064eb-slide-0"/>
  <p:tag name="KSO_WM_UNIT_LINE_FILL_TYPE" val="2"/>
  <p:tag name="KSO_WM_UNIT_USESOURCEFORMAT_APPLY" val="1"/>
</p:tagLst>
</file>

<file path=ppt/tags/tag42.xml><?xml version="1.0" encoding="utf-8"?>
<p:tagLst xmlns:p="http://schemas.openxmlformats.org/presentationml/2006/main">
  <p:tag name="KSO_WM_DIAGRAM_VIRTUALLY_FRAME" val="{&quot;height&quot;:387.90047395313405,&quot;left&quot;:73.55,&quot;top&quot;:126.34653392088175,&quot;width&quot;:816.65}"/>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3*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43.xml><?xml version="1.0" encoding="utf-8"?>
<p:tagLst xmlns:p="http://schemas.openxmlformats.org/presentationml/2006/main">
  <p:tag name="KSO_WM_DIAGRAM_VIRTUALLY_FRAME" val="{&quot;height&quot;:387.90047395313405,&quot;left&quot;:73.55,&quot;top&quot;:126.34653392088175,&quot;width&quot;:816.6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3*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quot;id\&quot;:\&quot;VCG41N813665436\&quot;,\&quot;product_name\&quot;:\&quot;\&quot;,\&quot;intention_code\&quot;:\&quot;\&quot;}&quot;}*gallery_gallery_ai_v2.1.5_ONLINE*bbe20a2f2a9636bd4749a3d8d21064eb-slide-0"/>
  <p:tag name="KSO_WM_UNIT_LINE_FILL_TYPE" val="2"/>
  <p:tag name="KSO_WM_UNIT_USESOURCEFORMAT_APPLY" val="1"/>
</p:tagLst>
</file>

<file path=ppt/tags/tag44.xml><?xml version="1.0" encoding="utf-8"?>
<p:tagLst xmlns:p="http://schemas.openxmlformats.org/presentationml/2006/main">
  <p:tag name="KSO_WM_DIAGRAM_VIRTUALLY_FRAME" val="{&quot;height&quot;:387.90047395313405,&quot;left&quot;:73.55,&quot;top&quot;:126.34653392088175,&quot;width&quot;:816.65}"/>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3*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4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73.55,&quot;top&quot;:126.34653392088175,&quot;width&quot;:816.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3*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4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73.55,&quot;top&quot;:126.34653392088175,&quot;width&quot;:816.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3*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47.xml><?xml version="1.0" encoding="utf-8"?>
<p:tagLst xmlns:p="http://schemas.openxmlformats.org/presentationml/2006/main">
  <p:tag name="KSO_WM_DIAGRAM_VIRTUALLY_FRAME" val="{&quot;height&quot;:387.90047395313405,&quot;left&quot;:73.55,&quot;top&quot;:126.34653392088175,&quot;width&quot;:816.6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3*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quot;id\&quot;:\&quot;VCG41N1397498263\&quot;,\&quot;product_name\&quot;:\&quot;\&quot;,\&quot;intention_code\&quot;:\&quot;\&quot;}&quot;}*gallery_gallery_ai_v2.1.5_ONLINE*bbe20a2f2a9636bd4749a3d8d21064eb-slide-0"/>
  <p:tag name="KSO_WM_UNIT_LINE_FILL_TYPE" val="2"/>
  <p:tag name="KSO_WM_UNIT_USESOURCEFORMAT_APPLY" val="1"/>
</p:tagLst>
</file>

<file path=ppt/tags/tag48.xml><?xml version="1.0" encoding="utf-8"?>
<p:tagLst xmlns:p="http://schemas.openxmlformats.org/presentationml/2006/main">
  <p:tag name="KSO_WM_DIAGRAM_VIRTUALLY_FRAME" val="{&quot;height&quot;:387.90047395313405,&quot;left&quot;:73.55,&quot;top&quot;:126.34653392088175,&quot;width&quot;:816.6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3*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Lst>
</file>

<file path=ppt/tags/tag4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73.55,&quot;top&quot;:126.34653392088175,&quot;width&quot;:816.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3*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5.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5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73.55,&quot;top&quot;:126.34653392088175,&quot;width&quot;:816.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3*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51.xml><?xml version="1.0" encoding="utf-8"?>
<p:tagLst xmlns:p="http://schemas.openxmlformats.org/presentationml/2006/main">
  <p:tag name="KSO_WM_DIAGRAM_VIRTUALLY_FRAME" val="{&quot;height&quot;:387.90047395313405,&quot;left&quot;:73.55,&quot;top&quot;:126.34653392088175,&quot;width&quot;:816.6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329_3*l_h_d*1_4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MH_PIC_SOURCE_TYPE" val="generate_slide_ai*{&quot;ai_type&quot;:&quot;generate_single_page&quot;,&quot;id&quot;:&quot;{\&quot;id\&quot;:\&quot;VCG41N1372411653\&quot;,\&quot;product_name\&quot;:\&quot;\&quot;,\&quot;intention_code\&quot;:\&quot;\&quot;}&quot;}*gallery_gallery_ai_v2.1.5_ONLINE*bbe20a2f2a9636bd4749a3d8d21064eb-slide-0"/>
  <p:tag name="KSO_WM_UNIT_LINE_FILL_TYPE" val="2"/>
  <p:tag name="KSO_WM_UNIT_USESOURCEFORMAT_APPLY" val="1"/>
</p:tagLst>
</file>

<file path=ppt/tags/tag52.xml><?xml version="1.0" encoding="utf-8"?>
<p:tagLst xmlns:p="http://schemas.openxmlformats.org/presentationml/2006/main">
  <p:tag name="KSO_WM_DIAGRAM_VIRTUALLY_FRAME" val="{&quot;height&quot;:387.90047395313405,&quot;left&quot;:73.55,&quot;top&quot;:126.34653392088175,&quot;width&quot;:816.65}"/>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29_3*l_h_i*1_4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8"/>
  <p:tag name="KSO_WM_UNIT_TEXT_FILL_FORE_SCHEMECOLOR_INDEX" val="1"/>
  <p:tag name="KSO_WM_UNIT_TEXT_FILL_TYPE" val="1"/>
  <p:tag name="KSO_WM_UNIT_LINE_FILL_TYPE" val="2"/>
  <p:tag name="KSO_WM_UNIT_USESOURCEFORMAT_APPLY" val="1"/>
</p:tagLst>
</file>

<file path=ppt/tags/tag5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73.55,&quot;top&quot;:126.34653392088175,&quot;width&quot;:816.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4_1"/>
  <p:tag name="KSO_WM_UNIT_ID" val="diagram20233329_3*l_h_a*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5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73.55,&quot;top&quot;:126.34653392088175,&quot;width&quot;:816.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4_1"/>
  <p:tag name="KSO_WM_UNIT_ID" val="diagram20233329_3*l_h_f*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55.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5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4405_1*l_h_i*1_2_1"/>
  <p:tag name="KSO_WM_TEMPLATE_CATEGORY" val="diagram"/>
  <p:tag name="KSO_WM_TEMPLATE_INDEX" val="20234405"/>
  <p:tag name="KSO_WM_UNIT_LAYERLEVEL" val="1_1_1"/>
  <p:tag name="KSO_WM_TAG_VERSION" val="3.0"/>
  <p:tag name="KSO_WM_BEAUTIFY_FLAG" val="#wm#"/>
  <p:tag name="KSO_WM_DIAGRAM_MAX_ITEMCNT" val="3"/>
  <p:tag name="KSO_WM_DIAGRAM_MIN_ITEMCNT" val="3"/>
  <p:tag name="KSO_WM_DIAGRAM_VIRTUALLY_FRAME" val="{&quot;height&quot;:343.0255905511811,&quot;left&quot;:54.125,&quot;top&quot;:110.22440944881889,&quot;width&quot;:846.25}"/>
  <p:tag name="KSO_WM_DIAGRAM_COLOR_MATCH_VALUE" val="{&quot;shape&quot;:{&quot;fill&quot;:{&quot;type&quot;:0},&quot;glow&quot;:{&quot;colorType&quot;:0},&quot;line&quot;:{&quot;solidLine&quot;:{&quot;brightness&quot;:0,&quot;colorType&quot;:1,&quot;foreColorIndex&quot;:13,&quot;transparency&quot;:0.7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DIAGRAM_USE_COLOR_VALUE" val="{&quot;color_scheme&quot;:1,&quot;color_type&quot;:1,&quot;theme_color_indexes&quot;:[5,6,5,6,5,6]}"/>
</p:tagLst>
</file>

<file path=ppt/tags/tag5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4405_1*l_i*1_1"/>
  <p:tag name="KSO_WM_TEMPLATE_CATEGORY" val="diagram"/>
  <p:tag name="KSO_WM_TEMPLATE_INDEX" val="20234405"/>
  <p:tag name="KSO_WM_UNIT_LAYERLEVEL" val="1_1"/>
  <p:tag name="KSO_WM_TAG_VERSION" val="3.0"/>
  <p:tag name="KSO_WM_BEAUTIFY_FLAG" val="#wm#"/>
  <p:tag name="KSO_WM_DIAGRAM_MAX_ITEMCNT" val="3"/>
  <p:tag name="KSO_WM_DIAGRAM_MIN_ITEMCNT" val="3"/>
  <p:tag name="KSO_WM_DIAGRAM_VIRTUALLY_FRAME" val="{&quot;height&quot;:343.0255905511811,&quot;left&quot;:54.125,&quot;top&quot;:110.22440944881889,&quot;width&quot;:846.25}"/>
  <p:tag name="KSO_WM_DIAGRAM_COLOR_MATCH_VALUE" val="{&quot;shape&quot;:{&quot;fill&quot;:{&quot;solid&quot;:{&quot;brightness&quot;:0,&quot;colorType&quot;:1,&quot;foreColorIndex&quot;:5,&quot;transparency&quot;:0},&quot;type&quot;:1},&quot;glow&quot;:{&quot;colorType&quot;:0},&quot;line&quot;:{&quot;solidLine&quot;:{&quot;brightness&quot;:0.8700000047683716,&quot;colorType&quot;:1,&quot;foreColorIndex&quot;:1,&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1"/>
  <p:tag name="KSO_WM_DIAGRAM_USE_COLOR_VALUE" val="{&quot;color_scheme&quot;:1,&quot;color_type&quot;:1,&quot;theme_color_indexes&quot;:[5,6,5,6,5,6]}"/>
</p:tagLst>
</file>

<file path=ppt/tags/tag5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34405_1*l_i*1_2"/>
  <p:tag name="KSO_WM_TEMPLATE_CATEGORY" val="diagram"/>
  <p:tag name="KSO_WM_TEMPLATE_INDEX" val="20234405"/>
  <p:tag name="KSO_WM_UNIT_LAYERLEVEL" val="1_1"/>
  <p:tag name="KSO_WM_TAG_VERSION" val="3.0"/>
  <p:tag name="KSO_WM_BEAUTIFY_FLAG" val="#wm#"/>
  <p:tag name="KSO_WM_DIAGRAM_MAX_ITEMCNT" val="3"/>
  <p:tag name="KSO_WM_DIAGRAM_MIN_ITEMCNT" val="3"/>
  <p:tag name="KSO_WM_DIAGRAM_VIRTUALLY_FRAME" val="{&quot;height&quot;:343.0255905511811,&quot;left&quot;:54.125,&quot;top&quot;:110.22440944881889,&quot;width&quot;:846.25}"/>
  <p:tag name="KSO_WM_DIAGRAM_COLOR_MATCH_VALUE" val="{&quot;shape&quot;:{&quot;fill&quot;:{&quot;solid&quot;:{&quot;brightness&quot;:0,&quot;colorType&quot;:1,&quot;foreColorIndex&quot;:2,&quot;transparency&quot;:0},&quot;type&quot;:1},&quot;glow&quot;:{&quot;colorType&quot;:0},&quot;line&quot;:{&quot;solidLine&quot;:{&quot;brightness&quot;:0.8700000047683716,&quot;colorType&quot;:1,&quot;foreColorIndex&quot;:1,&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2"/>
  <p:tag name="KSO_WM_UNIT_FILL_FORE_SCHEMECOLOR_INDEX_BRIGHTNESS" val="0"/>
  <p:tag name="KSO_WM_UNIT_LINE_FORE_SCHEMECOLOR_INDEX" val="1"/>
  <p:tag name="KSO_WM_DIAGRAM_USE_COLOR_VALUE" val="{&quot;color_scheme&quot;:1,&quot;color_type&quot;:1,&quot;theme_color_indexes&quot;:[5,6,5,6,5,6]}"/>
</p:tagLst>
</file>

<file path=ppt/tags/tag5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34405_1*l_i*1_3"/>
  <p:tag name="KSO_WM_TEMPLATE_CATEGORY" val="diagram"/>
  <p:tag name="KSO_WM_TEMPLATE_INDEX" val="20234405"/>
  <p:tag name="KSO_WM_UNIT_LAYERLEVEL" val="1_1"/>
  <p:tag name="KSO_WM_TAG_VERSION" val="3.0"/>
  <p:tag name="KSO_WM_BEAUTIFY_FLAG" val="#wm#"/>
  <p:tag name="KSO_WM_DIAGRAM_MAX_ITEMCNT" val="3"/>
  <p:tag name="KSO_WM_DIAGRAM_MIN_ITEMCNT" val="3"/>
  <p:tag name="KSO_WM_DIAGRAM_VIRTUALLY_FRAME" val="{&quot;height&quot;:343.0255905511811,&quot;left&quot;:54.125,&quot;top&quot;:110.22440944881889,&quot;width&quot;:846.25}"/>
  <p:tag name="KSO_WM_DIAGRAM_COLOR_MATCH_VALUE" val="{&quot;shape&quot;:{&quot;fill&quot;:{&quot;solid&quot;:{&quot;brightness&quot;:0,&quot;colorType&quot;:1,&quot;foreColorIndex&quot;:5,&quot;transparency&quot;:0},&quot;type&quot;:1},&quot;glow&quot;:{&quot;colorType&quot;:0},&quot;line&quot;:{&quot;solidLine&quot;:{&quot;brightness&quot;:0.8700000047683716,&quot;colorType&quot;:1,&quot;foreColorIndex&quot;:1,&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1"/>
  <p:tag name="KSO_WM_DIAGRAM_USE_COLOR_VALUE" val="{&quot;color_scheme&quot;:1,&quot;color_type&quot;:1,&quot;theme_color_indexes&quot;:[5,6,5,6,5,6]}"/>
</p:tagLst>
</file>

<file path=ppt/tags/tag6.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6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234405_1*l_i*1_4"/>
  <p:tag name="KSO_WM_TEMPLATE_CATEGORY" val="diagram"/>
  <p:tag name="KSO_WM_TEMPLATE_INDEX" val="20234405"/>
  <p:tag name="KSO_WM_UNIT_LAYERLEVEL" val="1_1"/>
  <p:tag name="KSO_WM_TAG_VERSION" val="3.0"/>
  <p:tag name="KSO_WM_BEAUTIFY_FLAG" val="#wm#"/>
  <p:tag name="KSO_WM_DIAGRAM_MAX_ITEMCNT" val="3"/>
  <p:tag name="KSO_WM_DIAGRAM_MIN_ITEMCNT" val="3"/>
  <p:tag name="KSO_WM_DIAGRAM_VIRTUALLY_FRAME" val="{&quot;height&quot;:343.0255905511811,&quot;left&quot;:54.125,&quot;top&quot;:110.22440944881889,&quot;width&quot;:846.25}"/>
  <p:tag name="KSO_WM_DIAGRAM_COLOR_MATCH_VALUE" val="{&quot;shape&quot;:{&quot;fill&quot;:{&quot;solid&quot;:{&quot;brightness&quot;:0,&quot;colorType&quot;:1,&quot;foreColorIndex&quot;:5,&quot;transparency&quot;:0},&quot;type&quot;:1},&quot;glow&quot;:{&quot;colorType&quot;:0},&quot;line&quot;:{&quot;solidLine&quot;:{&quot;brightness&quot;:0.8700000047683716,&quot;colorType&quot;:1,&quot;foreColorIndex&quot;:1,&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1"/>
  <p:tag name="KSO_WM_DIAGRAM_USE_COLOR_VALUE" val="{&quot;color_scheme&quot;:1,&quot;color_type&quot;:1,&quot;theme_color_indexes&quot;:[5,6,5,6,5,6]}"/>
</p:tagLst>
</file>

<file path=ppt/tags/tag6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i"/>
  <p:tag name="KSO_WM_UNIT_INDEX" val="1_5"/>
  <p:tag name="KSO_WM_UNIT_ID" val="diagram20234405_1*l_i*1_5"/>
  <p:tag name="KSO_WM_TEMPLATE_CATEGORY" val="diagram"/>
  <p:tag name="KSO_WM_TEMPLATE_INDEX" val="20234405"/>
  <p:tag name="KSO_WM_UNIT_LAYERLEVEL" val="1_1"/>
  <p:tag name="KSO_WM_TAG_VERSION" val="3.0"/>
  <p:tag name="KSO_WM_BEAUTIFY_FLAG" val="#wm#"/>
  <p:tag name="KSO_WM_DIAGRAM_MAX_ITEMCNT" val="3"/>
  <p:tag name="KSO_WM_DIAGRAM_MIN_ITEMCNT" val="3"/>
  <p:tag name="KSO_WM_DIAGRAM_VIRTUALLY_FRAME" val="{&quot;height&quot;:343.0255905511811,&quot;left&quot;:54.125,&quot;top&quot;:110.22440944881889,&quot;width&quot;:846.25}"/>
  <p:tag name="KSO_WM_DIAGRAM_COLOR_MATCH_VALUE" val="{&quot;shape&quot;:{&quot;fill&quot;:{&quot;solid&quot;:{&quot;brightness&quot;:0.9300000071525574,&quot;colorType&quot;:1,&quot;foreColorIndex&quot;:1,&quot;transparency&quot;:0},&quot;type&quot;:1},&quot;glow&quot;:{&quot;colorType&quot;:0},&quot;line&quot;:{&quot;solidLine&quot;:{&quot;brightness&quot;:0.8700000047683716,&quot;colorType&quot;:1,&quot;foreColorIndex&quot;:1,&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
  <p:tag name="KSO_WM_UNIT_FILL_FORE_SCHEMECOLOR_INDEX_BRIGHTNESS" val="0.93"/>
  <p:tag name="KSO_WM_UNIT_LINE_FORE_SCHEMECOLOR_INDEX" val="1"/>
  <p:tag name="KSO_WM_DIAGRAM_USE_COLOR_VALUE" val="{&quot;color_scheme&quot;:1,&quot;color_type&quot;:1,&quot;theme_color_indexes&quot;:[5,6,5,6,5,6]}"/>
</p:tagLst>
</file>

<file path=ppt/tags/tag6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i"/>
  <p:tag name="KSO_WM_UNIT_INDEX" val="1_6"/>
  <p:tag name="KSO_WM_UNIT_ID" val="diagram20234405_1*l_i*1_6"/>
  <p:tag name="KSO_WM_TEMPLATE_CATEGORY" val="diagram"/>
  <p:tag name="KSO_WM_TEMPLATE_INDEX" val="20234405"/>
  <p:tag name="KSO_WM_UNIT_LAYERLEVEL" val="1_1"/>
  <p:tag name="KSO_WM_TAG_VERSION" val="3.0"/>
  <p:tag name="KSO_WM_BEAUTIFY_FLAG" val="#wm#"/>
  <p:tag name="KSO_WM_DIAGRAM_MAX_ITEMCNT" val="3"/>
  <p:tag name="KSO_WM_DIAGRAM_MIN_ITEMCNT" val="3"/>
  <p:tag name="KSO_WM_DIAGRAM_VIRTUALLY_FRAME" val="{&quot;height&quot;:343.0255905511811,&quot;left&quot;:54.125,&quot;top&quot;:110.22440944881889,&quot;width&quot;:846.25}"/>
  <p:tag name="KSO_WM_DIAGRAM_COLOR_MATCH_VALUE" val="{&quot;shape&quot;:{&quot;fill&quot;:{&quot;solid&quot;:{&quot;brightness&quot;:0.9300000071525574,&quot;colorType&quot;:1,&quot;foreColorIndex&quot;:1,&quot;transparency&quot;:0},&quot;type&quot;:1},&quot;glow&quot;:{&quot;colorType&quot;:0},&quot;line&quot;:{&quot;solidLine&quot;:{&quot;brightness&quot;:0.8700000047683716,&quot;colorType&quot;:1,&quot;foreColorIndex&quot;:1,&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
  <p:tag name="KSO_WM_UNIT_FILL_FORE_SCHEMECOLOR_INDEX_BRIGHTNESS" val="0.93"/>
  <p:tag name="KSO_WM_UNIT_LINE_FORE_SCHEMECOLOR_INDEX" val="1"/>
  <p:tag name="KSO_WM_DIAGRAM_USE_COLOR_VALUE" val="{&quot;color_scheme&quot;:1,&quot;color_type&quot;:1,&quot;theme_color_indexes&quot;:[5,6,5,6,5,6]}"/>
</p:tagLst>
</file>

<file path=ppt/tags/tag6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i"/>
  <p:tag name="KSO_WM_UNIT_INDEX" val="1_7"/>
  <p:tag name="KSO_WM_UNIT_ID" val="diagram20234405_1*l_i*1_7"/>
  <p:tag name="KSO_WM_TEMPLATE_CATEGORY" val="diagram"/>
  <p:tag name="KSO_WM_TEMPLATE_INDEX" val="20234405"/>
  <p:tag name="KSO_WM_UNIT_LAYERLEVEL" val="1_1"/>
  <p:tag name="KSO_WM_TAG_VERSION" val="3.0"/>
  <p:tag name="KSO_WM_BEAUTIFY_FLAG" val="#wm#"/>
  <p:tag name="KSO_WM_DIAGRAM_MAX_ITEMCNT" val="3"/>
  <p:tag name="KSO_WM_DIAGRAM_MIN_ITEMCNT" val="3"/>
  <p:tag name="KSO_WM_DIAGRAM_VIRTUALLY_FRAME" val="{&quot;height&quot;:343.0255905511811,&quot;left&quot;:54.125,&quot;top&quot;:110.22440944881889,&quot;width&quot;:846.25}"/>
  <p:tag name="KSO_WM_DIAGRAM_COLOR_MATCH_VALUE" val="{&quot;shape&quot;:{&quot;fill&quot;:{&quot;solid&quot;:{&quot;brightness&quot;:0.9300000071525574,&quot;colorType&quot;:1,&quot;foreColorIndex&quot;:1,&quot;transparency&quot;:0},&quot;type&quot;:1},&quot;glow&quot;:{&quot;colorType&quot;:0},&quot;line&quot;:{&quot;solidLine&quot;:{&quot;brightness&quot;:0.8700000047683716,&quot;colorType&quot;:1,&quot;foreColorIndex&quot;:1,&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
  <p:tag name="KSO_WM_UNIT_FILL_FORE_SCHEMECOLOR_INDEX_BRIGHTNESS" val="0.93"/>
  <p:tag name="KSO_WM_UNIT_LINE_FORE_SCHEMECOLOR_INDEX" val="1"/>
  <p:tag name="KSO_WM_DIAGRAM_USE_COLOR_VALUE" val="{&quot;color_scheme&quot;:1,&quot;color_type&quot;:1,&quot;theme_color_indexes&quot;:[5,6,5,6,5,6]}"/>
</p:tagLst>
</file>

<file path=ppt/tags/tag6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4405_1*l_h_i*1_1_1"/>
  <p:tag name="KSO_WM_TEMPLATE_CATEGORY" val="diagram"/>
  <p:tag name="KSO_WM_TEMPLATE_INDEX" val="20234405"/>
  <p:tag name="KSO_WM_UNIT_LAYERLEVEL" val="1_1_1"/>
  <p:tag name="KSO_WM_TAG_VERSION" val="3.0"/>
  <p:tag name="KSO_WM_BEAUTIFY_FLAG" val="#wm#"/>
  <p:tag name="KSO_WM_DIAGRAM_MAX_ITEMCNT" val="3"/>
  <p:tag name="KSO_WM_DIAGRAM_MIN_ITEMCNT" val="3"/>
  <p:tag name="KSO_WM_DIAGRAM_VIRTUALLY_FRAME" val="{&quot;height&quot;:343.0255905511811,&quot;left&quot;:54.125,&quot;top&quot;:110.22440944881889,&quot;width&quot;:846.25}"/>
  <p:tag name="KSO_WM_DIAGRAM_COLOR_MATCH_VALUE" val="{&quot;shape&quot;:{&quot;fill&quot;:{&quot;type&quot;:0},&quot;glow&quot;:{&quot;colorType&quot;:0},&quot;line&quot;:{&quot;solidLine&quot;:{&quot;brightness&quot;:0,&quot;colorType&quot;:1,&quot;foreColorIndex&quot;:13,&quot;transparency&quot;:0.7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DIAGRAM_USE_COLOR_VALUE" val="{&quot;color_scheme&quot;:1,&quot;color_type&quot;:1,&quot;theme_color_indexes&quot;:[5,6,5,6,5,6]}"/>
</p:tagLst>
</file>

<file path=ppt/tags/tag6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4405_1*l_h_x*1_1_1"/>
  <p:tag name="KSO_WM_TEMPLATE_CATEGORY" val="diagram"/>
  <p:tag name="KSO_WM_TEMPLATE_INDEX" val="20234405"/>
  <p:tag name="KSO_WM_UNIT_LAYERLEVEL" val="1_1_1"/>
  <p:tag name="KSO_WM_TAG_VERSION" val="3.0"/>
  <p:tag name="KSO_WM_BEAUTIFY_FLAG" val="#wm#"/>
  <p:tag name="KSO_WM_UNIT_VALUE" val="80*67"/>
  <p:tag name="KSO_WM_DIAGRAM_MAX_ITEMCNT" val="3"/>
  <p:tag name="KSO_WM_DIAGRAM_MIN_ITEMCNT" val="3"/>
  <p:tag name="KSO_WM_DIAGRAM_VIRTUALLY_FRAME" val="{&quot;height&quot;:343.0255905511811,&quot;left&quot;:54.125,&quot;top&quot;:110.22440944881889,&quot;width&quot;:84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FORE_SCHEMECOLOR_INDEX_BRIGHTNESS" val="0"/>
  <p:tag name="MH_SHAPE_GUID" val="17"/>
  <p:tag name="KSO_WM_DIAGRAM_USE_COLOR_VALUE" val="{&quot;color_scheme&quot;:1,&quot;color_type&quot;:1,&quot;theme_color_indexes&quot;:[5,6,5,6,5,6]}"/>
</p:tagLst>
</file>

<file path=ppt/tags/tag6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4405_1*l_h_i*1_3_1"/>
  <p:tag name="KSO_WM_TEMPLATE_CATEGORY" val="diagram"/>
  <p:tag name="KSO_WM_TEMPLATE_INDEX" val="20234405"/>
  <p:tag name="KSO_WM_UNIT_LAYERLEVEL" val="1_1_1"/>
  <p:tag name="KSO_WM_TAG_VERSION" val="3.0"/>
  <p:tag name="KSO_WM_BEAUTIFY_FLAG" val="#wm#"/>
  <p:tag name="KSO_WM_DIAGRAM_MAX_ITEMCNT" val="3"/>
  <p:tag name="KSO_WM_DIAGRAM_MIN_ITEMCNT" val="3"/>
  <p:tag name="KSO_WM_DIAGRAM_VIRTUALLY_FRAME" val="{&quot;height&quot;:343.0255905511811,&quot;left&quot;:54.125,&quot;top&quot;:110.22440944881889,&quot;width&quot;:846.25}"/>
  <p:tag name="KSO_WM_DIAGRAM_COLOR_MATCH_VALUE" val="{&quot;shape&quot;:{&quot;fill&quot;:{&quot;type&quot;:0},&quot;glow&quot;:{&quot;colorType&quot;:0},&quot;line&quot;:{&quot;solidLine&quot;:{&quot;brightness&quot;:0,&quot;colorType&quot;:1,&quot;foreColorIndex&quot;:13,&quot;transparency&quot;:0.7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DIAGRAM_USE_COLOR_VALUE" val="{&quot;color_scheme&quot;:1,&quot;color_type&quot;:1,&quot;theme_color_indexes&quot;:[5,6,5,6,5,6]}"/>
</p:tagLst>
</file>

<file path=ppt/tags/tag6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4405_1*l_h_f*1_1_1"/>
  <p:tag name="KSO_WM_TEMPLATE_CATEGORY" val="diagram"/>
  <p:tag name="KSO_WM_TEMPLATE_INDEX" val="20234405"/>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3"/>
  <p:tag name="KSO_WM_DIAGRAM_MIN_ITEMCNT" val="3"/>
  <p:tag name="KSO_WM_DIAGRAM_VIRTUALLY_FRAME" val="{&quot;height&quot;:343.0255905511811,&quot;left&quot;:54.125,&quot;top&quot;:110.22440944881889,&quot;width&quot;:84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您的正文，文字是您思想的提炼，请言简意赅的阐述观点，以便观者准确地理解"/>
  <p:tag name="KSO_WM_UNIT_TEXT_FILL_FORE_SCHEMECOLOR_INDEX" val="1"/>
  <p:tag name="KSO_WM_UNIT_TEXT_FILL_TYPE" val="1"/>
  <p:tag name="KSO_WM_DIAGRAM_USE_COLOR_VALUE" val="{&quot;color_scheme&quot;:1,&quot;color_type&quot;:1,&quot;theme_color_indexes&quot;:[5,6,5,6,5,6]}"/>
</p:tagLst>
</file>

<file path=ppt/tags/tag6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4405_1*l_h_f*1_3_1"/>
  <p:tag name="KSO_WM_TEMPLATE_CATEGORY" val="diagram"/>
  <p:tag name="KSO_WM_TEMPLATE_INDEX" val="20234405"/>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3"/>
  <p:tag name="KSO_WM_DIAGRAM_MIN_ITEMCNT" val="3"/>
  <p:tag name="KSO_WM_DIAGRAM_VIRTUALLY_FRAME" val="{&quot;height&quot;:343.0255905511811,&quot;left&quot;:54.125,&quot;top&quot;:110.22440944881889,&quot;width&quot;:84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您的正文，文字是您思想的提炼，请言简意赅的阐述观点，以便观者准确地理解"/>
  <p:tag name="KSO_WM_UNIT_TEXT_FILL_FORE_SCHEMECOLOR_INDEX" val="1"/>
  <p:tag name="KSO_WM_UNIT_TEXT_FILL_TYPE" val="1"/>
  <p:tag name="KSO_WM_DIAGRAM_USE_COLOR_VALUE" val="{&quot;color_scheme&quot;:1,&quot;color_type&quot;:1,&quot;theme_color_indexes&quot;:[5,6,5,6,5,6]}"/>
</p:tagLst>
</file>

<file path=ppt/tags/tag6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4405_1*l_h_x*1_2_1"/>
  <p:tag name="KSO_WM_TEMPLATE_CATEGORY" val="diagram"/>
  <p:tag name="KSO_WM_TEMPLATE_INDEX" val="20234405"/>
  <p:tag name="KSO_WM_UNIT_LAYERLEVEL" val="1_1_1"/>
  <p:tag name="KSO_WM_TAG_VERSION" val="3.0"/>
  <p:tag name="KSO_WM_BEAUTIFY_FLAG" val="#wm#"/>
  <p:tag name="KSO_WM_UNIT_VALUE" val="70*80"/>
  <p:tag name="KSO_WM_DIAGRAM_MAX_ITEMCNT" val="3"/>
  <p:tag name="KSO_WM_DIAGRAM_MIN_ITEMCNT" val="3"/>
  <p:tag name="KSO_WM_DIAGRAM_VIRTUALLY_FRAME" val="{&quot;height&quot;:343.0255905511811,&quot;left&quot;:54.125,&quot;top&quot;:110.22440944881889,&quot;width&quot;:84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FORE_SCHEMECOLOR_INDEX_BRIGHTNESS" val="0"/>
  <p:tag name="MH_SHAPE_GUID" val="13"/>
  <p:tag name="KSO_WM_DIAGRAM_USE_COLOR_VALUE" val="{&quot;color_scheme&quot;:1,&quot;color_type&quot;:1,&quot;theme_color_indexes&quot;:[5,6,5,6,5,6]}"/>
</p:tagLst>
</file>

<file path=ppt/tags/tag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2*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4685039370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7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4405_1*l_h_f*1_2_1"/>
  <p:tag name="KSO_WM_TEMPLATE_CATEGORY" val="diagram"/>
  <p:tag name="KSO_WM_TEMPLATE_INDEX" val="20234405"/>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3"/>
  <p:tag name="KSO_WM_DIAGRAM_MIN_ITEMCNT" val="3"/>
  <p:tag name="KSO_WM_DIAGRAM_VIRTUALLY_FRAME" val="{&quot;height&quot;:343.0255905511811,&quot;left&quot;:54.125,&quot;top&quot;:110.22440944881889,&quot;width&quot;:84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您的正文，文字是您思想的提炼，请言简意赅的阐述观点，以便观者准确地理解"/>
  <p:tag name="KSO_WM_UNIT_TEXT_FILL_FORE_SCHEMECOLOR_INDEX" val="1"/>
  <p:tag name="KSO_WM_UNIT_TEXT_FILL_TYPE" val="1"/>
  <p:tag name="KSO_WM_DIAGRAM_USE_COLOR_VALUE" val="{&quot;color_scheme&quot;:1,&quot;color_type&quot;:1,&quot;theme_color_indexes&quot;:[5,6,5,6,5,6]}"/>
</p:tagLst>
</file>

<file path=ppt/tags/tag7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34405_1*l_h_x*1_3_1"/>
  <p:tag name="KSO_WM_TEMPLATE_CATEGORY" val="diagram"/>
  <p:tag name="KSO_WM_TEMPLATE_INDEX" val="20234405"/>
  <p:tag name="KSO_WM_UNIT_LAYERLEVEL" val="1_1_1"/>
  <p:tag name="KSO_WM_TAG_VERSION" val="3.0"/>
  <p:tag name="KSO_WM_BEAUTIFY_FLAG" val="#wm#"/>
  <p:tag name="KSO_WM_UNIT_VALUE" val="73*80"/>
  <p:tag name="KSO_WM_DIAGRAM_MAX_ITEMCNT" val="3"/>
  <p:tag name="KSO_WM_DIAGRAM_MIN_ITEMCNT" val="3"/>
  <p:tag name="KSO_WM_DIAGRAM_VIRTUALLY_FRAME" val="{&quot;height&quot;:343.0255905511811,&quot;left&quot;:54.125,&quot;top&quot;:110.22440944881889,&quot;width&quot;:84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FORE_SCHEMECOLOR_INDEX_BRIGHTNESS" val="0"/>
  <p:tag name="MH_SHAPE_GUID" val="10"/>
  <p:tag name="KSO_WM_DIAGRAM_USE_COLOR_VALUE" val="{&quot;color_scheme&quot;:1,&quot;color_type&quot;:1,&quot;theme_color_indexes&quot;:[5,6,5,6,5,6]}"/>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1"/>
  <p:tag name="KSO_WM_UNIT_ID" val="diagram20233241_1*l_h_i*1_2_1"/>
  <p:tag name="KSO_WM_TEMPLATE_CATEGORY" val="diagram"/>
  <p:tag name="KSO_WM_TEMPLATE_INDEX" val="20233241"/>
  <p:tag name="KSO_WM_UNIT_LAYERLEVEL" val="1_1_1"/>
  <p:tag name="KSO_WM_TAG_VERSION" val="3.0"/>
  <p:tag name="KSO_WM_DIAGRAM_MAX_ITEMCNT" val="6"/>
  <p:tag name="KSO_WM_DIAGRAM_MIN_ITEMCNT" val="4"/>
  <p:tag name="KSO_WM_DIAGRAM_VIRTUALLY_FRAME" val="{&quot;height&quot;:333.70618591308596,&quot;left&quot;:88.71649169921875,&quot;top&quot;:102.44381408691406,&quot;width&quot;:777.0670166015625}"/>
  <p:tag name="KSO_WM_DIAGRAM_COLOR_MATCH_VALUE" val="{&quot;shape&quot;:{&quot;fill&quot;:{&quot;solid&quot;:{&quot;brightness&quot;:0.4000000059604645,&quot;colorType&quot;:1,&quot;foreColorIndex&quot;:5,&quot;transparency&quot;:0.7400000095367432},&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4"/>
  <p:tag name="KSO_WM_DIAGRAM_USE_COLOR_VALUE" val="{&quot;color_scheme&quot;:1,&quot;color_type&quot;:1,&quot;theme_color_indexes&quot;:[5,6,5,6,5,6]}"/>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
  <p:tag name="KSO_WM_UNIT_ID" val="diagram20233241_1*l_i*1_1"/>
  <p:tag name="KSO_WM_TEMPLATE_CATEGORY" val="diagram"/>
  <p:tag name="KSO_WM_TEMPLATE_INDEX" val="20233241"/>
  <p:tag name="KSO_WM_UNIT_LAYERLEVEL" val="1_1"/>
  <p:tag name="KSO_WM_TAG_VERSION" val="3.0"/>
  <p:tag name="KSO_WM_DIAGRAM_MAX_ITEMCNT" val="6"/>
  <p:tag name="KSO_WM_DIAGRAM_MIN_ITEMCNT" val="4"/>
  <p:tag name="KSO_WM_DIAGRAM_VIRTUALLY_FRAME" val="{&quot;height&quot;:333.70618591308596,&quot;left&quot;:88.71649169921875,&quot;top&quot;:102.44381408691406,&quot;width&quot;:777.067016601562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LINE_FORE_SCHEMECOLOR_INDEX" val="5"/>
  <p:tag name="KSO_WM_DIAGRAM_USE_COLOR_VALUE" val="{&quot;color_scheme&quot;:1,&quot;color_type&quot;:1,&quot;theme_color_indexes&quot;:[5,6,5,6,5,6]}"/>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3_1"/>
  <p:tag name="KSO_WM_UNIT_ID" val="diagram20233241_1*l_h_i*1_3_1"/>
  <p:tag name="KSO_WM_TEMPLATE_CATEGORY" val="diagram"/>
  <p:tag name="KSO_WM_TEMPLATE_INDEX" val="20233241"/>
  <p:tag name="KSO_WM_UNIT_LAYERLEVEL" val="1_1_1"/>
  <p:tag name="KSO_WM_TAG_VERSION" val="3.0"/>
  <p:tag name="KSO_WM_DIAGRAM_MAX_ITEMCNT" val="6"/>
  <p:tag name="KSO_WM_DIAGRAM_MIN_ITEMCNT" val="4"/>
  <p:tag name="KSO_WM_DIAGRAM_VIRTUALLY_FRAME" val="{&quot;height&quot;:333.70618591308596,&quot;left&quot;:88.71649169921875,&quot;top&quot;:102.44381408691406,&quot;width&quot;:777.0670166015625}"/>
  <p:tag name="KSO_WM_DIAGRAM_COLOR_MATCH_VALUE" val="{&quot;shape&quot;:{&quot;fill&quot;:{&quot;solid&quot;:{&quot;brightness&quot;:0.4000000059604645,&quot;colorType&quot;:1,&quot;foreColorIndex&quot;:5,&quot;transparency&quot;:0.680000007152557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4"/>
  <p:tag name="KSO_WM_DIAGRAM_USE_COLOR_VALUE" val="{&quot;color_scheme&quot;:1,&quot;color_type&quot;:1,&quot;theme_color_indexes&quot;:[5,6,5,6,5,6]}"/>
</p:tagLst>
</file>

<file path=ppt/tags/tag75.xml><?xml version="1.0" encoding="utf-8"?>
<p:tagLst xmlns:p="http://schemas.openxmlformats.org/presentationml/2006/main">
  <p:tag name="KSO_WM_UNIT_VALUE" val="180*180"/>
  <p:tag name="KSO_WM_UNIT_HIGHLIGHT" val="0"/>
  <p:tag name="KSO_WM_UNIT_COMPATIBLE" val="0"/>
  <p:tag name="KSO_WM_UNIT_DIAGRAM_ISNUMVISUAL" val="0"/>
  <p:tag name="KSO_WM_UNIT_DIAGRAM_ISREFERUNIT" val="0"/>
  <p:tag name="KSO_WM_UNIT_TYPE" val="l_x"/>
  <p:tag name="KSO_WM_UNIT_INDEX" val="1_1"/>
  <p:tag name="KSO_WM_UNIT_ID" val="diagram20233241_1*l_x*1_1"/>
  <p:tag name="KSO_WM_TEMPLATE_CATEGORY" val="diagram"/>
  <p:tag name="KSO_WM_TEMPLATE_INDEX" val="20233241"/>
  <p:tag name="KSO_WM_UNIT_LAYERLEVEL" val="1_1"/>
  <p:tag name="KSO_WM_TAG_VERSION" val="3.0"/>
  <p:tag name="KSO_WM_DIAGRAM_MAX_ITEMCNT" val="6"/>
  <p:tag name="KSO_WM_DIAGRAM_MIN_ITEMCNT" val="4"/>
  <p:tag name="KSO_WM_DIAGRAM_VIRTUALLY_FRAME" val="{&quot;height&quot;:333.70618591308596,&quot;left&quot;:88.71649169921875,&quot;top&quot;:102.44381408691406,&quot;width&quot;:777.0670166015625}"/>
  <p:tag name="KSO_WM_DIAGRAM_COLOR_MATCH_VALUE" val="{&quot;shape&quot;:{&quot;fill&quot;:{&quot;gradient&quot;:[{&quot;brightness&quot;:0,&quot;colorType&quot;:1,&quot;foreColorIndex&quot;:5,&quot;pos&quot;:0,&quot;transparency&quot;:0.49803921580314636},{&quot;brightness&quot;:0,&quot;colorType&quot;:1,&quot;foreColorIndex&quot;:5,&quot;pos&quot;:0.9999899864196777,&quot;transparency&quot;:0.49803921580314636}],&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FORE_SCHEMECOLOR_INDEX_BRIGHTNESS" val="0"/>
  <p:tag name="KSO_WM_BEAUTIFY_FLAG" val="#wm#"/>
  <p:tag name="KSO_WM_DIAGRAM_GROUP_CODE" val="l1-1"/>
  <p:tag name="KSO_WM_DIAGRAM_VERSION" val="3"/>
  <p:tag name="KSO_WM_DIAGRAM_COLOR_TRICK" val="1"/>
  <p:tag name="KSO_WM_DIAGRAM_COLOR_TEXT_CAN_REMOVE" val="n"/>
  <p:tag name="KSO_WM_DIAGRAM_USE_COLOR_VALUE" val="{&quot;color_scheme&quot;:1,&quot;color_type&quot;:1,&quot;theme_color_indexes&quot;:[5,6,5,6,5,6]}"/>
</p:tagLst>
</file>

<file path=ppt/tags/tag76.xml><?xml version="1.0" encoding="utf-8"?>
<p:tagLst xmlns:p="http://schemas.openxmlformats.org/presentationml/2006/main">
  <p:tag name="KSO_WM_UNIT_SUBTYPE" val="a"/>
  <p:tag name="KSO_WM_UNIT_TEXT_LAYER_COUNT" val="1"/>
  <p:tag name="KSO_WM_UNIT_NOCLEAR" val="0"/>
  <p:tag name="KSO_WM_UNIT_VALUE" val="70"/>
  <p:tag name="KSO_WM_UNIT_HIGHLIGHT" val="0"/>
  <p:tag name="KSO_WM_UNIT_COMPATIBLE" val="0"/>
  <p:tag name="KSO_WM_UNIT_DIAGRAM_ISNUMVISUAL" val="0"/>
  <p:tag name="KSO_WM_UNIT_DIAGRAM_ISREFERUNIT" val="0"/>
  <p:tag name="KSO_WM_UNIT_TYPE" val="l_h_f"/>
  <p:tag name="KSO_WM_UNIT_INDEX" val="1_2_1"/>
  <p:tag name="KSO_WM_UNIT_ID" val="diagram20233241_1*l_h_f*1_2_1"/>
  <p:tag name="KSO_WM_TEMPLATE_CATEGORY" val="diagram"/>
  <p:tag name="KSO_WM_TEMPLATE_INDEX" val="20233241"/>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文本内容，简明扼要地阐述观点。以便观者准确地理解您传达的思想。"/>
  <p:tag name="KSO_WM_UNIT_FILL_TYPE" val="1"/>
  <p:tag name="KSO_WM_UNIT_FILL_FORE_SCHEMECOLOR_INDEX" val="5"/>
  <p:tag name="KSO_WM_UNIT_FILL_FORE_SCHEMECOLOR_INDEX_BRIGHTNESS" val="0"/>
  <p:tag name="KSO_WM_UNIT_TEXT_TYPE" val="1"/>
  <p:tag name="KSO_WM_DIAGRAM_MAX_ITEMCNT" val="6"/>
  <p:tag name="KSO_WM_DIAGRAM_MIN_ITEMCNT" val="4"/>
  <p:tag name="KSO_WM_DIAGRAM_VIRTUALLY_FRAME" val="{&quot;height&quot;:333.70618591308596,&quot;left&quot;:88.71649169921875,&quot;top&quot;:102.44381408691406,&quot;width&quot;:777.0670166015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77.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3241_1*l_h_f*1_3_1"/>
  <p:tag name="KSO_WM_TEMPLATE_CATEGORY" val="diagram"/>
  <p:tag name="KSO_WM_TEMPLATE_INDEX" val="20233241"/>
  <p:tag name="KSO_WM_UNIT_LAYERLEVEL" val="1_1_1"/>
  <p:tag name="KSO_WM_TAG_VERSION" val="3.0"/>
  <p:tag name="KSO_WM_BEAUTIFY_FLAG" val="#wm#"/>
  <p:tag name="KSO_WM_UNIT_VALUE" val="80"/>
  <p:tag name="KSO_WM_DIAGRAM_GROUP_CODE" val="l1-1"/>
  <p:tag name="KSO_WM_DIAGRAM_VERSION" val="3"/>
  <p:tag name="KSO_WM_DIAGRAM_COLOR_TRICK" val="1"/>
  <p:tag name="KSO_WM_DIAGRAM_COLOR_TEXT_CAN_REMOVE" val="n"/>
  <p:tag name="KSO_WM_UNIT_PRESET_TEXT" val="单击此处添加文本内容，简明扼要地阐述观点。以便观者准确地理解您传达的思想。"/>
  <p:tag name="KSO_WM_UNIT_FILL_TYPE" val="1"/>
  <p:tag name="KSO_WM_UNIT_FILL_FORE_SCHEMECOLOR_INDEX" val="5"/>
  <p:tag name="KSO_WM_UNIT_FILL_FORE_SCHEMECOLOR_INDEX_BRIGHTNESS" val="0"/>
  <p:tag name="KSO_WM_UNIT_TEXT_TYPE" val="1"/>
  <p:tag name="KSO_WM_DIAGRAM_MAX_ITEMCNT" val="6"/>
  <p:tag name="KSO_WM_DIAGRAM_MIN_ITEMCNT" val="4"/>
  <p:tag name="KSO_WM_DIAGRAM_VIRTUALLY_FRAME" val="{&quot;height&quot;:333.70618591308596,&quot;left&quot;:88.71649169921875,&quot;top&quot;:102.44381408691406,&quot;width&quot;:777.0670166015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78.xml><?xml version="1.0" encoding="utf-8"?>
<p:tagLst xmlns:p="http://schemas.openxmlformats.org/presentationml/2006/main">
  <p:tag name="KSO_WM_UNIT_SUBTYPE" val="a"/>
  <p:tag name="KSO_WM_UNIT_TEXT_LAYER_COUNT" val="1"/>
  <p:tag name="KSO_WM_UNIT_NOCLEAR" val="0"/>
  <p:tag name="KSO_WM_UNIT_VALUE" val="70"/>
  <p:tag name="KSO_WM_UNIT_HIGHLIGHT" val="0"/>
  <p:tag name="KSO_WM_UNIT_COMPATIBLE" val="0"/>
  <p:tag name="KSO_WM_UNIT_DIAGRAM_ISNUMVISUAL" val="0"/>
  <p:tag name="KSO_WM_UNIT_DIAGRAM_ISREFERUNIT" val="0"/>
  <p:tag name="KSO_WM_UNIT_TYPE" val="l_h_f"/>
  <p:tag name="KSO_WM_UNIT_INDEX" val="1_1_1"/>
  <p:tag name="KSO_WM_UNIT_ID" val="diagram20233241_1*l_h_f*1_1_1"/>
  <p:tag name="KSO_WM_TEMPLATE_CATEGORY" val="diagram"/>
  <p:tag name="KSO_WM_TEMPLATE_INDEX" val="20233241"/>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你的文本具体内容，简明扼要地阐述您的观点。"/>
  <p:tag name="KSO_WM_UNIT_FILL_TYPE" val="1"/>
  <p:tag name="KSO_WM_UNIT_FILL_FORE_SCHEMECOLOR_INDEX" val="5"/>
  <p:tag name="KSO_WM_UNIT_FILL_FORE_SCHEMECOLOR_INDEX_BRIGHTNESS" val="0"/>
  <p:tag name="KSO_WM_UNIT_TEXT_TYPE" val="1"/>
  <p:tag name="KSO_WM_DIAGRAM_MAX_ITEMCNT" val="6"/>
  <p:tag name="KSO_WM_DIAGRAM_MIN_ITEMCNT" val="4"/>
  <p:tag name="KSO_WM_DIAGRAM_VIRTUALLY_FRAME" val="{&quot;height&quot;:333.70618591308596,&quot;left&quot;:88.71649169921875,&quot;top&quot;:102.44381408691406,&quot;width&quot;:777.0670166015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79.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l_h_f"/>
  <p:tag name="KSO_WM_UNIT_INDEX" val="1_4_1"/>
  <p:tag name="KSO_WM_UNIT_ID" val="diagram20233241_1*l_h_f*1_4_1"/>
  <p:tag name="KSO_WM_TEMPLATE_CATEGORY" val="diagram"/>
  <p:tag name="KSO_WM_TEMPLATE_INDEX" val="20233241"/>
  <p:tag name="KSO_WM_UNIT_LAYERLEVEL" val="1_1_1"/>
  <p:tag name="KSO_WM_TAG_VERSION" val="3.0"/>
  <p:tag name="KSO_WM_BEAUTIFY_FLAG" val="#wm#"/>
  <p:tag name="KSO_WM_UNIT_VALUE" val="60"/>
  <p:tag name="KSO_WM_DIAGRAM_GROUP_CODE" val="l1-1"/>
  <p:tag name="KSO_WM_DIAGRAM_VERSION" val="3"/>
  <p:tag name="KSO_WM_DIAGRAM_COLOR_TRICK" val="1"/>
  <p:tag name="KSO_WM_DIAGRAM_COLOR_TEXT_CAN_REMOVE" val="n"/>
  <p:tag name="KSO_WM_UNIT_PRESET_TEXT" val="单击此处添加文本具体内容，简明扼要地阐述您的观点。"/>
  <p:tag name="KSO_WM_UNIT_FILL_TYPE" val="1"/>
  <p:tag name="KSO_WM_UNIT_FILL_FORE_SCHEMECOLOR_INDEX" val="5"/>
  <p:tag name="KSO_WM_UNIT_FILL_FORE_SCHEMECOLOR_INDEX_BRIGHTNESS" val="0"/>
  <p:tag name="KSO_WM_UNIT_TEXT_TYPE" val="1"/>
  <p:tag name="KSO_WM_DIAGRAM_MAX_ITEMCNT" val="6"/>
  <p:tag name="KSO_WM_DIAGRAM_MIN_ITEMCNT" val="4"/>
  <p:tag name="KSO_WM_DIAGRAM_VIRTUALLY_FRAME" val="{&quot;height&quot;:333.70618591308596,&quot;left&quot;:88.71649169921875,&quot;top&quot;:102.44381408691406,&quot;width&quot;:777.0670166015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2*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4685039370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80.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INDEX" val="1"/>
  <p:tag name="KSO_WM_UNIT_ID" val="custom20233597_1*a*1"/>
  <p:tag name="KSO_WM_TEMPLATE_CATEGORY" val="custom"/>
  <p:tag name="KSO_WM_TEMPLATE_INDEX" val="20233597"/>
  <p:tag name="KSO_WM_UNIT_LAYERLEVEL" val="1"/>
  <p:tag name="KSO_WM_TAG_VERSION" val="3.0"/>
  <p:tag name="KSO_WM_BEAUTIFY_FLAG" val="#wm#"/>
  <p:tag name="KSO_WM_UNIT_VALUE" val="30"/>
  <p:tag name="KSO_WM_DIAGRAM_GROUP_CODE" val="l1-1"/>
  <p:tag name="KSO_WM_UNIT_TEXT_FILL_FORE_SCHEMECOLOR_INDEX" val="13"/>
  <p:tag name="KSO_WM_UNIT_TEXT_FILL_TYPE" val="1"/>
  <p:tag name="KSO_WM_UNIT_USESOURCEFORMAT_APPLY" val="1"/>
  <p:tag name="KSO_WM_UNIT_TYPE_DROP" val="a"/>
</p:tagLst>
</file>

<file path=ppt/tags/tag81.xml><?xml version="1.0" encoding="utf-8"?>
<p:tagLst xmlns:p="http://schemas.openxmlformats.org/presentationml/2006/main">
  <p:tag name="KSO_WM_UNIT_VALUE" val="1903*1537"/>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597_1*d*1"/>
  <p:tag name="KSO_WM_TEMPLATE_CATEGORY" val="custom"/>
  <p:tag name="KSO_WM_TEMPLATE_INDEX" val="20233597"/>
  <p:tag name="KSO_WM_UNIT_LAYERLEVEL" val="1"/>
  <p:tag name="KSO_WM_TAG_VERSION" val="3.0"/>
  <p:tag name="KSO_WM_BEAUTIFY_FLAG" val="#wm#"/>
  <p:tag name="KSO_WM_UNIT_PICTURE_SUBTYPE" val="b"/>
  <p:tag name="MH_PIC_SOURCE_TYPE" val="generate_slide_ai*{&quot;ai_type&quot;:&quot;generate_single_page&quot;,&quot;id&quot;:&quot;{\&quot;id\&quot;:\&quot;VCG41N1494941181\&quot;,\&quot;product_name\&quot;:\&quot;\&quot;,\&quot;intention_code\&quot;:\&quot;\&quot;}&quot;}*gallery_gallery_ai_v2.1.5_ONLINE*b6c3279daff6310b51322a4a2faf85d7-slide-0"/>
  <p:tag name="KSO_WM_UNIT_FILL_FORE_SCHEMECOLOR_INDEX" val="5"/>
  <p:tag name="KSO_WM_UNIT_FILL_TYPE" val="1"/>
  <p:tag name="KSO_WM_UNIT_LINE_FORE_SCHEMECOLOR_INDEX" val="5"/>
  <p:tag name="KSO_WM_UNIT_LINE_FILL_TYPE" val="2"/>
  <p:tag name="KSO_WM_UNIT_USESOURCEFORMAT_APPLY" val="1"/>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i*1_1"/>
  <p:tag name="KSO_WM_TEMPLATE_CATEGORY" val="diagram"/>
  <p:tag name="KSO_WM_TEMPLATE_INDEX" val="20235410"/>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49.98516356905046,&quot;top&quot;:132.65,&quot;width&quot;:453.69326162779987}"/>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8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10_3*l_h_f*1_1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文字是您思想的提炼，为了最终演示发布的良好效果，请尽量言简意赅的阐述观点。根据需要可酌情增减文字。"/>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9.98516356905046,&quot;top&quot;:132.65,&quot;width&quot;:453.693261627799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8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10_3*l_h_a*1_1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9.98516356905046,&quot;top&quot;:132.65,&quot;width&quot;:453.693261627799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8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10_3*l_h_f*1_2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为了最终演示发布的良好效果，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9.98516356905046,&quot;top&quot;:132.65,&quot;width&quot;:453.693261627799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8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10_3*l_h_a*1_2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9.98516356905046,&quot;top&quot;:132.65,&quot;width&quot;:453.693261627799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2,&quot;left&quot;:49.98516356905046,&quot;top&quot;:132.65,&quot;width&quot;:453.6932616277998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1_1"/>
  <p:tag name="KSO_WM_UNIT_INDEX" val="1_1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1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49.98516356905046,&quot;top&quot;:132.65,&quot;width&quot;:453.6932616277998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2,&quot;left&quot;:49.98516356905046,&quot;top&quot;:132.65,&quot;width&quot;:453.6932616277998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2_1"/>
  <p:tag name="KSO_WM_UNIT_INDEX" val="1_2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2*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4685039370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2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49.98516356905046,&quot;top&quot;:132.65,&quot;width&quot;:453.6932616277998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9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410_3*l_h_f*1_3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输入正文，文字是您思想的提炼，为了最终演示发布的良好效果，请言简的阐述观点。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9.98516356905046,&quot;top&quot;:132.65,&quot;width&quot;:453.693261627799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9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410_3*l_h_a*1_3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9.98516356905046,&quot;top&quot;:132.65,&quot;width&quot;:453.693261627799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9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5410_3*l_h_f*1_4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正文，文字是您思想的提炼，为了最终演示发布的良好效果，根据需要可酌情增减文字，以便观者准确理解您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9.98516356905046,&quot;top&quot;:132.65,&quot;width&quot;:453.693261627799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9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5410_3*l_h_a*1_4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9.98516356905046,&quot;top&quot;:132.65,&quot;width&quot;:453.693261627799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2,&quot;left&quot;:49.98516356905046,&quot;top&quot;:132.65,&quot;width&quot;:453.6932616277998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3_1"/>
  <p:tag name="KSO_WM_UNIT_INDEX" val="1_3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2,&quot;left&quot;:49.98516356905046,&quot;top&quot;:132.65,&quot;width&quot;:453.6932616277998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4_1"/>
  <p:tag name="KSO_WM_UNIT_INDEX" val="1_4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3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49.98516356905046,&quot;top&quot;:132.65,&quot;width&quot;:453.6932616277998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4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4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49.98516356905046,&quot;top&quot;:132.65,&quot;width&quot;:453.6932616277998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99.xml><?xml version="1.0" encoding="utf-8"?>
<p:tagLst xmlns:p="http://schemas.openxmlformats.org/presentationml/2006/main">
  <p:tag name="KSO_WM_SLIDE_ID" val="custom20233597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597"/>
  <p:tag name="KSO_WM_SLIDE_TYPE" val="text"/>
  <p:tag name="KSO_WM_SLIDE_SUBTYPE" val="picTxt"/>
  <p:tag name="KSO_WM_SLIDE_SIZE" val="408.15*360.15"/>
  <p:tag name="KSO_WM_SLIDE_POSITION" val="50.475*132.65"/>
  <p:tag name="KSO_WM_SLIDE_LAYOUT" val="a_d_l"/>
  <p:tag name="KSO_WM_SLIDE_LAYOUT_CNT" val="1_1_1"/>
  <p:tag name="KSO_WM_SPECIAL_SOURCE" val="bdnull"/>
  <p:tag name="KSO_WM_DIAGRAM_GROUP_CODE" val="l1-1"/>
  <p:tag name="KSO_WM_SLIDE_DIAGTYPE" val="l"/>
  <p:tag name="KSO_WM_SLIDE_SOURCE" val="WPPAIGenerateSlide"/>
</p:tagLst>
</file>

<file path=ppt/theme/theme1.xml><?xml version="1.0" encoding="utf-8"?>
<a:theme xmlns:a="http://schemas.openxmlformats.org/drawingml/2006/main" name="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6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8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10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11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7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9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2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3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4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5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稻壳鸭鸭</Template>
  <TotalTime>0</TotalTime>
  <Words>6455</Words>
  <Application>WPS 演示</Application>
  <PresentationFormat>宽屏</PresentationFormat>
  <Paragraphs>508</Paragraphs>
  <Slides>43</Slides>
  <Notes>31</Notes>
  <HiddenSlides>1</HiddenSlides>
  <MMClips>0</MMClips>
  <ScaleCrop>false</ScaleCrop>
  <HeadingPairs>
    <vt:vector size="6" baseType="variant">
      <vt:variant>
        <vt:lpstr>已用的字体</vt:lpstr>
      </vt:variant>
      <vt:variant>
        <vt:i4>24</vt:i4>
      </vt:variant>
      <vt:variant>
        <vt:lpstr>主题</vt:lpstr>
      </vt:variant>
      <vt:variant>
        <vt:i4>13</vt:i4>
      </vt:variant>
      <vt:variant>
        <vt:lpstr>幻灯片标题</vt:lpstr>
      </vt:variant>
      <vt:variant>
        <vt:i4>43</vt:i4>
      </vt:variant>
    </vt:vector>
  </HeadingPairs>
  <TitlesOfParts>
    <vt:vector size="80" baseType="lpstr">
      <vt:lpstr>Arial</vt:lpstr>
      <vt:lpstr>宋体</vt:lpstr>
      <vt:lpstr>Wingdings</vt:lpstr>
      <vt:lpstr>汉仪雅酷黑 85W</vt:lpstr>
      <vt:lpstr>黑体</vt:lpstr>
      <vt:lpstr>思源黑体 CN Light</vt:lpstr>
      <vt:lpstr>思源宋体 CN</vt:lpstr>
      <vt:lpstr>Calibri</vt:lpstr>
      <vt:lpstr>MiSans Medium</vt:lpstr>
      <vt:lpstr>MiSans Semibold</vt:lpstr>
      <vt:lpstr>思源黑体 CN Medium</vt:lpstr>
      <vt:lpstr>思源黑体 CN Normal</vt:lpstr>
      <vt:lpstr>思源黑体</vt:lpstr>
      <vt:lpstr>汉仪雅酷黑 85W</vt:lpstr>
      <vt:lpstr>汉仪正圆-55W</vt:lpstr>
      <vt:lpstr>阿里巴巴普惠体 M</vt:lpstr>
      <vt:lpstr>思源黑体 CN Regular</vt:lpstr>
      <vt:lpstr>微软雅黑</vt:lpstr>
      <vt:lpstr>Arial Unicode MS</vt:lpstr>
      <vt:lpstr>等线</vt:lpstr>
      <vt:lpstr>汉仪正圆-55W</vt:lpstr>
      <vt:lpstr>Times New Roman</vt:lpstr>
      <vt:lpstr>BiaoZhunCuHei</vt:lpstr>
      <vt:lpstr>Segoe Print</vt:lpstr>
      <vt:lpstr>稻壳鸭鸭   https://www.docer.com/works?userid=327037375</vt:lpstr>
      <vt:lpstr>Office 主题</vt:lpstr>
      <vt:lpstr>1_稻壳鸭鸭   https://www.docer.com/works?userid=327037375</vt:lpstr>
      <vt:lpstr>7_稻壳鸭鸭   https://www.docer.com/works?userid=327037375</vt:lpstr>
      <vt:lpstr>9_稻壳鸭鸭   https://www.docer.com/works?userid=327037375</vt:lpstr>
      <vt:lpstr>2_稻壳鸭鸭   https://www.docer.com/works?userid=327037375</vt:lpstr>
      <vt:lpstr>3_稻壳鸭鸭   https://www.docer.com/works?userid=327037375</vt:lpstr>
      <vt:lpstr>4_稻壳鸭鸭   https://www.docer.com/works?userid=327037375</vt:lpstr>
      <vt:lpstr>5_稻壳鸭鸭   https://www.docer.com/works?userid=327037375</vt:lpstr>
      <vt:lpstr>6_稻壳鸭鸭   https://www.docer.com/works?userid=327037375</vt:lpstr>
      <vt:lpstr>8_稻壳鸭鸭   https://www.docer.com/works?userid=327037375</vt:lpstr>
      <vt:lpstr>10_稻壳鸭鸭   https://www.docer.com/works?userid=327037375</vt:lpstr>
      <vt:lpstr>11_稻壳鸭鸭   https://www.docer.com/works?userid=327037375</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任务实施 1.确定安装位置</vt:lpstr>
      <vt:lpstr>PowerPoint 演示文稿</vt:lpstr>
      <vt:lpstr>3.安装桥架</vt:lpstr>
      <vt:lpstr>PowerPoint 演示文稿</vt:lpstr>
      <vt:lpstr>5.进行连接和接地</vt:lpstr>
      <vt:lpstr>PowerPoint 演示文稿</vt:lpstr>
      <vt:lpstr>PowerPoint 演示文稿</vt:lpstr>
      <vt:lpstr>2. 桥架的安装范围与特点</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2. 理线架安装</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微信用户</cp:lastModifiedBy>
  <cp:revision>19</cp:revision>
  <dcterms:created xsi:type="dcterms:W3CDTF">2025-09-21T12:15:00Z</dcterms:created>
  <dcterms:modified xsi:type="dcterms:W3CDTF">2025-10-17T03:10:50Z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2052-12.1.0.17140</vt:lpwstr>
  </property>
  <property fmtid="{D5CDD505-2E9C-101B-9397-08002B2CF9AE}" pid="3" name="KSOTemplateUUID">
    <vt:lpwstr>v1.0_mb_1RSa+iecjw47oW/rMDje4A==</vt:lpwstr>
  </property>
  <property fmtid="{D5CDD505-2E9C-101B-9397-08002B2CF9AE}" pid="4" name="ICV">
    <vt:lpwstr>6DB68421C4C15D73C7A67868B17E3754_41</vt:lpwstr>
  </property>
</Properties>
</file>